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37" r:id="rId2"/>
    <p:sldId id="272" r:id="rId3"/>
    <p:sldId id="339" r:id="rId4"/>
    <p:sldId id="340" r:id="rId5"/>
    <p:sldId id="341" r:id="rId6"/>
    <p:sldId id="342" r:id="rId7"/>
    <p:sldId id="343" r:id="rId8"/>
    <p:sldId id="344" r:id="rId9"/>
    <p:sldId id="345" r:id="rId10"/>
    <p:sldId id="346" r:id="rId11"/>
    <p:sldId id="356" r:id="rId12"/>
    <p:sldId id="347" r:id="rId13"/>
    <p:sldId id="348" r:id="rId14"/>
    <p:sldId id="349" r:id="rId15"/>
    <p:sldId id="350" r:id="rId16"/>
    <p:sldId id="351" r:id="rId17"/>
    <p:sldId id="352" r:id="rId18"/>
    <p:sldId id="353" r:id="rId19"/>
    <p:sldId id="354" r:id="rId20"/>
    <p:sldId id="355" r:id="rId21"/>
    <p:sldId id="371" r:id="rId22"/>
    <p:sldId id="370" r:id="rId23"/>
    <p:sldId id="372" r:id="rId24"/>
    <p:sldId id="373"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369" r:id="rId38"/>
    <p:sldId id="374" r:id="rId3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 initials="A" lastIdx="34" clrIdx="0"/>
  <p:cmAuthor id="1" name="mustafa" initials="m" lastIdx="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82199" autoAdjust="0"/>
  </p:normalViewPr>
  <p:slideViewPr>
    <p:cSldViewPr>
      <p:cViewPr varScale="1">
        <p:scale>
          <a:sx n="57" d="100"/>
          <a:sy n="57" d="100"/>
        </p:scale>
        <p:origin x="-1668" y="-9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85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7A764E-C226-441A-B8E8-B72B1A0CBD55}"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41CB4F2B-061F-4899-B7A7-D3DB21D559D9}">
      <dgm:prSet phldrT="[Text]"/>
      <dgm:spPr/>
      <dgm:t>
        <a:bodyPr/>
        <a:lstStyle/>
        <a:p>
          <a:r>
            <a:rPr lang="tr-TR" b="1" dirty="0" smtClean="0">
              <a:solidFill>
                <a:schemeClr val="tx1"/>
              </a:solidFill>
            </a:rPr>
            <a:t>Ağız</a:t>
          </a:r>
          <a:endParaRPr lang="en-US" dirty="0">
            <a:solidFill>
              <a:schemeClr val="tx1"/>
            </a:solidFill>
          </a:endParaRPr>
        </a:p>
      </dgm:t>
    </dgm:pt>
    <dgm:pt modelId="{FBB44010-FF2F-4B2E-BB07-00BAAB2787FA}" type="parTrans" cxnId="{28F72333-B633-4A74-A850-C696C21E9778}">
      <dgm:prSet/>
      <dgm:spPr/>
      <dgm:t>
        <a:bodyPr/>
        <a:lstStyle/>
        <a:p>
          <a:endParaRPr lang="en-US"/>
        </a:p>
      </dgm:t>
    </dgm:pt>
    <dgm:pt modelId="{4CF3B585-3A69-44B8-B45C-534486A5ACCA}" type="sibTrans" cxnId="{28F72333-B633-4A74-A850-C696C21E9778}">
      <dgm:prSet/>
      <dgm:spPr/>
      <dgm:t>
        <a:bodyPr/>
        <a:lstStyle/>
        <a:p>
          <a:endParaRPr lang="en-US"/>
        </a:p>
      </dgm:t>
    </dgm:pt>
    <dgm:pt modelId="{6D8A6D96-3F44-451B-8E67-4E00E89281E1}">
      <dgm:prSet phldrT="[Text]"/>
      <dgm:spPr/>
      <dgm:t>
        <a:bodyPr/>
        <a:lstStyle/>
        <a:p>
          <a:r>
            <a:rPr lang="tr-TR" b="1" dirty="0" smtClean="0">
              <a:solidFill>
                <a:schemeClr val="tx1"/>
              </a:solidFill>
            </a:rPr>
            <a:t>Yemek borusu</a:t>
          </a:r>
          <a:endParaRPr lang="en-US" dirty="0">
            <a:solidFill>
              <a:schemeClr val="tx1"/>
            </a:solidFill>
          </a:endParaRPr>
        </a:p>
      </dgm:t>
    </dgm:pt>
    <dgm:pt modelId="{BC30C4F3-C4D2-466C-A95D-CC35D70BD753}" type="parTrans" cxnId="{88ACDB45-60A0-43DF-96AF-B8BC9E04F0BE}">
      <dgm:prSet/>
      <dgm:spPr/>
      <dgm:t>
        <a:bodyPr/>
        <a:lstStyle/>
        <a:p>
          <a:endParaRPr lang="en-US"/>
        </a:p>
      </dgm:t>
    </dgm:pt>
    <dgm:pt modelId="{C2894308-F237-4489-A651-AF6C41C46209}" type="sibTrans" cxnId="{88ACDB45-60A0-43DF-96AF-B8BC9E04F0BE}">
      <dgm:prSet/>
      <dgm:spPr/>
      <dgm:t>
        <a:bodyPr/>
        <a:lstStyle/>
        <a:p>
          <a:endParaRPr lang="en-US"/>
        </a:p>
      </dgm:t>
    </dgm:pt>
    <dgm:pt modelId="{61EA9B2A-2FC1-4B99-B198-AC51D88E041D}">
      <dgm:prSet phldrT="[Text]"/>
      <dgm:spPr/>
      <dgm:t>
        <a:bodyPr/>
        <a:lstStyle/>
        <a:p>
          <a:r>
            <a:rPr lang="tr-TR" b="1" dirty="0" smtClean="0">
              <a:solidFill>
                <a:schemeClr val="tx1"/>
              </a:solidFill>
            </a:rPr>
            <a:t>Mide</a:t>
          </a:r>
          <a:endParaRPr lang="en-US" dirty="0">
            <a:solidFill>
              <a:schemeClr val="tx1"/>
            </a:solidFill>
          </a:endParaRPr>
        </a:p>
      </dgm:t>
    </dgm:pt>
    <dgm:pt modelId="{A6109AF7-28D8-4659-8158-BBF6B5BB34A3}" type="parTrans" cxnId="{B5ACE77A-CF3F-4141-8D84-CBE2CE2D3A7F}">
      <dgm:prSet/>
      <dgm:spPr/>
      <dgm:t>
        <a:bodyPr/>
        <a:lstStyle/>
        <a:p>
          <a:endParaRPr lang="en-US"/>
        </a:p>
      </dgm:t>
    </dgm:pt>
    <dgm:pt modelId="{29BADE80-1CE6-4C36-BED1-5EA5801A6378}" type="sibTrans" cxnId="{B5ACE77A-CF3F-4141-8D84-CBE2CE2D3A7F}">
      <dgm:prSet/>
      <dgm:spPr/>
      <dgm:t>
        <a:bodyPr/>
        <a:lstStyle/>
        <a:p>
          <a:endParaRPr lang="en-US"/>
        </a:p>
      </dgm:t>
    </dgm:pt>
    <dgm:pt modelId="{D4B619E5-C5D4-47E0-B687-E98F323DAC3F}">
      <dgm:prSet phldrT="[Text]"/>
      <dgm:spPr/>
      <dgm:t>
        <a:bodyPr/>
        <a:lstStyle/>
        <a:p>
          <a:r>
            <a:rPr lang="tr-TR" b="1" dirty="0" smtClean="0">
              <a:solidFill>
                <a:schemeClr val="tx1"/>
              </a:solidFill>
            </a:rPr>
            <a:t>İnce Bağırsaklar</a:t>
          </a:r>
          <a:endParaRPr lang="en-US" dirty="0">
            <a:solidFill>
              <a:schemeClr val="tx1"/>
            </a:solidFill>
          </a:endParaRPr>
        </a:p>
      </dgm:t>
    </dgm:pt>
    <dgm:pt modelId="{34EB2681-4972-4B8F-BFE9-C6FD6029EFBB}" type="parTrans" cxnId="{5FC299C4-3552-4523-B228-F77A534716AF}">
      <dgm:prSet/>
      <dgm:spPr/>
      <dgm:t>
        <a:bodyPr/>
        <a:lstStyle/>
        <a:p>
          <a:endParaRPr lang="en-US"/>
        </a:p>
      </dgm:t>
    </dgm:pt>
    <dgm:pt modelId="{20C3CCC3-F3A8-4085-8138-2553A6377D7C}" type="sibTrans" cxnId="{5FC299C4-3552-4523-B228-F77A534716AF}">
      <dgm:prSet/>
      <dgm:spPr/>
      <dgm:t>
        <a:bodyPr/>
        <a:lstStyle/>
        <a:p>
          <a:endParaRPr lang="en-US"/>
        </a:p>
      </dgm:t>
    </dgm:pt>
    <dgm:pt modelId="{2891EC1D-71C8-4D25-A31D-5ECE1E11C06D}">
      <dgm:prSet phldrT="[Text]"/>
      <dgm:spPr/>
      <dgm:t>
        <a:bodyPr/>
        <a:lstStyle/>
        <a:p>
          <a:r>
            <a:rPr lang="tr-TR" b="1" dirty="0" smtClean="0">
              <a:solidFill>
                <a:schemeClr val="tx1"/>
              </a:solidFill>
            </a:rPr>
            <a:t>Karaciğer</a:t>
          </a:r>
          <a:endParaRPr lang="en-US" dirty="0">
            <a:solidFill>
              <a:schemeClr val="tx1"/>
            </a:solidFill>
          </a:endParaRPr>
        </a:p>
      </dgm:t>
    </dgm:pt>
    <dgm:pt modelId="{CEBB3E83-DC08-4A40-BEC7-3969418A47BC}" type="parTrans" cxnId="{004075A3-0CEE-42BD-9501-E235B0A09D60}">
      <dgm:prSet/>
      <dgm:spPr/>
      <dgm:t>
        <a:bodyPr/>
        <a:lstStyle/>
        <a:p>
          <a:endParaRPr lang="en-US"/>
        </a:p>
      </dgm:t>
    </dgm:pt>
    <dgm:pt modelId="{5DC2B057-62AB-4640-B02C-90230D12BB8C}" type="sibTrans" cxnId="{004075A3-0CEE-42BD-9501-E235B0A09D60}">
      <dgm:prSet/>
      <dgm:spPr/>
      <dgm:t>
        <a:bodyPr/>
        <a:lstStyle/>
        <a:p>
          <a:endParaRPr lang="en-US"/>
        </a:p>
      </dgm:t>
    </dgm:pt>
    <dgm:pt modelId="{0716673B-FBA6-46E8-A294-6383A81AF2C2}">
      <dgm:prSet phldrT="[Text]"/>
      <dgm:spPr/>
      <dgm:t>
        <a:bodyPr/>
        <a:lstStyle/>
        <a:p>
          <a:r>
            <a:rPr lang="tr-TR" b="1" dirty="0" smtClean="0">
              <a:solidFill>
                <a:schemeClr val="tx1"/>
              </a:solidFill>
            </a:rPr>
            <a:t>Kalp</a:t>
          </a:r>
          <a:endParaRPr lang="en-US" dirty="0">
            <a:solidFill>
              <a:schemeClr val="tx1"/>
            </a:solidFill>
          </a:endParaRPr>
        </a:p>
      </dgm:t>
    </dgm:pt>
    <dgm:pt modelId="{EF587D6D-5766-4064-B0A5-610A7779B7B9}" type="parTrans" cxnId="{6BB9CD48-7E7D-455E-B743-FF17A8B99C76}">
      <dgm:prSet/>
      <dgm:spPr/>
      <dgm:t>
        <a:bodyPr/>
        <a:lstStyle/>
        <a:p>
          <a:endParaRPr lang="en-US"/>
        </a:p>
      </dgm:t>
    </dgm:pt>
    <dgm:pt modelId="{2B27B0E0-BE9E-41D9-B435-0704BC0EAA59}" type="sibTrans" cxnId="{6BB9CD48-7E7D-455E-B743-FF17A8B99C76}">
      <dgm:prSet/>
      <dgm:spPr/>
      <dgm:t>
        <a:bodyPr/>
        <a:lstStyle/>
        <a:p>
          <a:endParaRPr lang="en-US"/>
        </a:p>
      </dgm:t>
    </dgm:pt>
    <dgm:pt modelId="{AAB4A8B8-434B-4BE7-92FF-D746C693917C}">
      <dgm:prSet phldrT="[Text]"/>
      <dgm:spPr/>
      <dgm:t>
        <a:bodyPr/>
        <a:lstStyle/>
        <a:p>
          <a:r>
            <a:rPr lang="tr-TR" b="1" dirty="0" smtClean="0">
              <a:solidFill>
                <a:schemeClr val="tx1"/>
              </a:solidFill>
            </a:rPr>
            <a:t>Akciğerler</a:t>
          </a:r>
          <a:endParaRPr lang="en-US" dirty="0">
            <a:solidFill>
              <a:schemeClr val="tx1"/>
            </a:solidFill>
          </a:endParaRPr>
        </a:p>
      </dgm:t>
    </dgm:pt>
    <dgm:pt modelId="{5044147F-4AFA-43AD-81CD-800DE2E599A0}" type="parTrans" cxnId="{F677ADF5-AB3D-4B5F-AA4D-AFC13E890C0B}">
      <dgm:prSet/>
      <dgm:spPr/>
      <dgm:t>
        <a:bodyPr/>
        <a:lstStyle/>
        <a:p>
          <a:endParaRPr lang="en-US"/>
        </a:p>
      </dgm:t>
    </dgm:pt>
    <dgm:pt modelId="{011960BD-ACCB-48D3-A6EF-447D7D9EADEE}" type="sibTrans" cxnId="{F677ADF5-AB3D-4B5F-AA4D-AFC13E890C0B}">
      <dgm:prSet/>
      <dgm:spPr/>
      <dgm:t>
        <a:bodyPr/>
        <a:lstStyle/>
        <a:p>
          <a:endParaRPr lang="en-US"/>
        </a:p>
      </dgm:t>
    </dgm:pt>
    <dgm:pt modelId="{0AE23F72-9F02-4AAA-8040-E7CD06E59B98}">
      <dgm:prSet phldrT="[Text]"/>
      <dgm:spPr/>
      <dgm:t>
        <a:bodyPr/>
        <a:lstStyle/>
        <a:p>
          <a:r>
            <a:rPr lang="tr-TR" b="1" dirty="0" smtClean="0">
              <a:solidFill>
                <a:schemeClr val="tx1"/>
              </a:solidFill>
            </a:rPr>
            <a:t>Beyin</a:t>
          </a:r>
          <a:endParaRPr lang="en-US" dirty="0">
            <a:solidFill>
              <a:schemeClr val="tx1"/>
            </a:solidFill>
          </a:endParaRPr>
        </a:p>
      </dgm:t>
    </dgm:pt>
    <dgm:pt modelId="{233C5922-15EC-4129-816F-0ECD6216BC03}" type="parTrans" cxnId="{B08DFE91-E79C-4DE6-82B2-0F249280B37C}">
      <dgm:prSet/>
      <dgm:spPr/>
      <dgm:t>
        <a:bodyPr/>
        <a:lstStyle/>
        <a:p>
          <a:endParaRPr lang="en-US"/>
        </a:p>
      </dgm:t>
    </dgm:pt>
    <dgm:pt modelId="{C0FD23BA-8321-4124-AB61-D650B48699FB}" type="sibTrans" cxnId="{B08DFE91-E79C-4DE6-82B2-0F249280B37C}">
      <dgm:prSet/>
      <dgm:spPr/>
      <dgm:t>
        <a:bodyPr/>
        <a:lstStyle/>
        <a:p>
          <a:endParaRPr lang="en-US"/>
        </a:p>
      </dgm:t>
    </dgm:pt>
    <dgm:pt modelId="{7FDF84F3-2DF1-4CF2-90A4-7599B306A356}" type="pres">
      <dgm:prSet presAssocID="{087A764E-C226-441A-B8E8-B72B1A0CBD55}" presName="diagram" presStyleCnt="0">
        <dgm:presLayoutVars>
          <dgm:dir/>
          <dgm:resizeHandles val="exact"/>
        </dgm:presLayoutVars>
      </dgm:prSet>
      <dgm:spPr/>
      <dgm:t>
        <a:bodyPr/>
        <a:lstStyle/>
        <a:p>
          <a:endParaRPr lang="en-US"/>
        </a:p>
      </dgm:t>
    </dgm:pt>
    <dgm:pt modelId="{8EAF1284-3EC9-4EA2-B375-F5DEEB00C9C9}" type="pres">
      <dgm:prSet presAssocID="{41CB4F2B-061F-4899-B7A7-D3DB21D559D9}" presName="node" presStyleLbl="node1" presStyleIdx="0" presStyleCnt="8">
        <dgm:presLayoutVars>
          <dgm:bulletEnabled val="1"/>
        </dgm:presLayoutVars>
      </dgm:prSet>
      <dgm:spPr/>
      <dgm:t>
        <a:bodyPr/>
        <a:lstStyle/>
        <a:p>
          <a:endParaRPr lang="en-US"/>
        </a:p>
      </dgm:t>
    </dgm:pt>
    <dgm:pt modelId="{2A5C43C7-C20E-4AA4-AA3A-338EA142948F}" type="pres">
      <dgm:prSet presAssocID="{4CF3B585-3A69-44B8-B45C-534486A5ACCA}" presName="sibTrans" presStyleLbl="sibTrans2D1" presStyleIdx="0" presStyleCnt="7"/>
      <dgm:spPr/>
      <dgm:t>
        <a:bodyPr/>
        <a:lstStyle/>
        <a:p>
          <a:endParaRPr lang="en-US"/>
        </a:p>
      </dgm:t>
    </dgm:pt>
    <dgm:pt modelId="{5F6DEE16-6A31-47AA-96F9-7DFA26248738}" type="pres">
      <dgm:prSet presAssocID="{4CF3B585-3A69-44B8-B45C-534486A5ACCA}" presName="connectorText" presStyleLbl="sibTrans2D1" presStyleIdx="0" presStyleCnt="7"/>
      <dgm:spPr/>
      <dgm:t>
        <a:bodyPr/>
        <a:lstStyle/>
        <a:p>
          <a:endParaRPr lang="en-US"/>
        </a:p>
      </dgm:t>
    </dgm:pt>
    <dgm:pt modelId="{41CEC839-47EB-4261-B363-19F61B9570D7}" type="pres">
      <dgm:prSet presAssocID="{6D8A6D96-3F44-451B-8E67-4E00E89281E1}" presName="node" presStyleLbl="node1" presStyleIdx="1" presStyleCnt="8">
        <dgm:presLayoutVars>
          <dgm:bulletEnabled val="1"/>
        </dgm:presLayoutVars>
      </dgm:prSet>
      <dgm:spPr/>
      <dgm:t>
        <a:bodyPr/>
        <a:lstStyle/>
        <a:p>
          <a:endParaRPr lang="en-US"/>
        </a:p>
      </dgm:t>
    </dgm:pt>
    <dgm:pt modelId="{B526E60F-F50D-48F0-B550-DEC7340EAC36}" type="pres">
      <dgm:prSet presAssocID="{C2894308-F237-4489-A651-AF6C41C46209}" presName="sibTrans" presStyleLbl="sibTrans2D1" presStyleIdx="1" presStyleCnt="7"/>
      <dgm:spPr/>
      <dgm:t>
        <a:bodyPr/>
        <a:lstStyle/>
        <a:p>
          <a:endParaRPr lang="en-US"/>
        </a:p>
      </dgm:t>
    </dgm:pt>
    <dgm:pt modelId="{A95A7938-1B7C-4EE3-A65A-8ACBF2DBEF18}" type="pres">
      <dgm:prSet presAssocID="{C2894308-F237-4489-A651-AF6C41C46209}" presName="connectorText" presStyleLbl="sibTrans2D1" presStyleIdx="1" presStyleCnt="7"/>
      <dgm:spPr/>
      <dgm:t>
        <a:bodyPr/>
        <a:lstStyle/>
        <a:p>
          <a:endParaRPr lang="en-US"/>
        </a:p>
      </dgm:t>
    </dgm:pt>
    <dgm:pt modelId="{7321CCAD-2262-4039-82B4-15BCC9852632}" type="pres">
      <dgm:prSet presAssocID="{61EA9B2A-2FC1-4B99-B198-AC51D88E041D}" presName="node" presStyleLbl="node1" presStyleIdx="2" presStyleCnt="8">
        <dgm:presLayoutVars>
          <dgm:bulletEnabled val="1"/>
        </dgm:presLayoutVars>
      </dgm:prSet>
      <dgm:spPr/>
      <dgm:t>
        <a:bodyPr/>
        <a:lstStyle/>
        <a:p>
          <a:endParaRPr lang="en-US"/>
        </a:p>
      </dgm:t>
    </dgm:pt>
    <dgm:pt modelId="{9AE0DD1C-2DF8-4927-A963-D63C1C64EE3C}" type="pres">
      <dgm:prSet presAssocID="{29BADE80-1CE6-4C36-BED1-5EA5801A6378}" presName="sibTrans" presStyleLbl="sibTrans2D1" presStyleIdx="2" presStyleCnt="7"/>
      <dgm:spPr/>
      <dgm:t>
        <a:bodyPr/>
        <a:lstStyle/>
        <a:p>
          <a:endParaRPr lang="en-US"/>
        </a:p>
      </dgm:t>
    </dgm:pt>
    <dgm:pt modelId="{05142050-9F28-421F-B07A-D8D0BDCA58A6}" type="pres">
      <dgm:prSet presAssocID="{29BADE80-1CE6-4C36-BED1-5EA5801A6378}" presName="connectorText" presStyleLbl="sibTrans2D1" presStyleIdx="2" presStyleCnt="7"/>
      <dgm:spPr/>
      <dgm:t>
        <a:bodyPr/>
        <a:lstStyle/>
        <a:p>
          <a:endParaRPr lang="en-US"/>
        </a:p>
      </dgm:t>
    </dgm:pt>
    <dgm:pt modelId="{A8A54CCA-551D-4FEC-9877-56CF9E3C8ED5}" type="pres">
      <dgm:prSet presAssocID="{D4B619E5-C5D4-47E0-B687-E98F323DAC3F}" presName="node" presStyleLbl="node1" presStyleIdx="3" presStyleCnt="8">
        <dgm:presLayoutVars>
          <dgm:bulletEnabled val="1"/>
        </dgm:presLayoutVars>
      </dgm:prSet>
      <dgm:spPr/>
      <dgm:t>
        <a:bodyPr/>
        <a:lstStyle/>
        <a:p>
          <a:endParaRPr lang="en-US"/>
        </a:p>
      </dgm:t>
    </dgm:pt>
    <dgm:pt modelId="{528E4143-6744-4D2F-8369-3D3F83972C9F}" type="pres">
      <dgm:prSet presAssocID="{20C3CCC3-F3A8-4085-8138-2553A6377D7C}" presName="sibTrans" presStyleLbl="sibTrans2D1" presStyleIdx="3" presStyleCnt="7"/>
      <dgm:spPr/>
      <dgm:t>
        <a:bodyPr/>
        <a:lstStyle/>
        <a:p>
          <a:endParaRPr lang="en-US"/>
        </a:p>
      </dgm:t>
    </dgm:pt>
    <dgm:pt modelId="{C2766646-7274-4E8F-9D7A-E2CE42FF4C1E}" type="pres">
      <dgm:prSet presAssocID="{20C3CCC3-F3A8-4085-8138-2553A6377D7C}" presName="connectorText" presStyleLbl="sibTrans2D1" presStyleIdx="3" presStyleCnt="7"/>
      <dgm:spPr/>
      <dgm:t>
        <a:bodyPr/>
        <a:lstStyle/>
        <a:p>
          <a:endParaRPr lang="en-US"/>
        </a:p>
      </dgm:t>
    </dgm:pt>
    <dgm:pt modelId="{81341710-15BF-4709-B5C7-61C80CA809BE}" type="pres">
      <dgm:prSet presAssocID="{2891EC1D-71C8-4D25-A31D-5ECE1E11C06D}" presName="node" presStyleLbl="node1" presStyleIdx="4" presStyleCnt="8" custLinFactNeighborY="-5442">
        <dgm:presLayoutVars>
          <dgm:bulletEnabled val="1"/>
        </dgm:presLayoutVars>
      </dgm:prSet>
      <dgm:spPr/>
      <dgm:t>
        <a:bodyPr/>
        <a:lstStyle/>
        <a:p>
          <a:endParaRPr lang="en-US"/>
        </a:p>
      </dgm:t>
    </dgm:pt>
    <dgm:pt modelId="{A0E5B730-C1A6-4369-B5E1-D3AEDD90FA13}" type="pres">
      <dgm:prSet presAssocID="{5DC2B057-62AB-4640-B02C-90230D12BB8C}" presName="sibTrans" presStyleLbl="sibTrans2D1" presStyleIdx="4" presStyleCnt="7"/>
      <dgm:spPr/>
      <dgm:t>
        <a:bodyPr/>
        <a:lstStyle/>
        <a:p>
          <a:endParaRPr lang="en-US"/>
        </a:p>
      </dgm:t>
    </dgm:pt>
    <dgm:pt modelId="{16A82F2F-D648-46AD-A360-54B13BF5A2D5}" type="pres">
      <dgm:prSet presAssocID="{5DC2B057-62AB-4640-B02C-90230D12BB8C}" presName="connectorText" presStyleLbl="sibTrans2D1" presStyleIdx="4" presStyleCnt="7"/>
      <dgm:spPr/>
      <dgm:t>
        <a:bodyPr/>
        <a:lstStyle/>
        <a:p>
          <a:endParaRPr lang="en-US"/>
        </a:p>
      </dgm:t>
    </dgm:pt>
    <dgm:pt modelId="{930A5038-2658-469C-ABE6-B8791C679790}" type="pres">
      <dgm:prSet presAssocID="{0716673B-FBA6-46E8-A294-6383A81AF2C2}" presName="node" presStyleLbl="node1" presStyleIdx="5" presStyleCnt="8">
        <dgm:presLayoutVars>
          <dgm:bulletEnabled val="1"/>
        </dgm:presLayoutVars>
      </dgm:prSet>
      <dgm:spPr/>
      <dgm:t>
        <a:bodyPr/>
        <a:lstStyle/>
        <a:p>
          <a:endParaRPr lang="en-US"/>
        </a:p>
      </dgm:t>
    </dgm:pt>
    <dgm:pt modelId="{93533EA7-3E4A-407A-ADD7-8F9165604059}" type="pres">
      <dgm:prSet presAssocID="{2B27B0E0-BE9E-41D9-B435-0704BC0EAA59}" presName="sibTrans" presStyleLbl="sibTrans2D1" presStyleIdx="5" presStyleCnt="7"/>
      <dgm:spPr/>
      <dgm:t>
        <a:bodyPr/>
        <a:lstStyle/>
        <a:p>
          <a:endParaRPr lang="en-US"/>
        </a:p>
      </dgm:t>
    </dgm:pt>
    <dgm:pt modelId="{C79F6DC6-0756-452D-A832-DC74D57A9930}" type="pres">
      <dgm:prSet presAssocID="{2B27B0E0-BE9E-41D9-B435-0704BC0EAA59}" presName="connectorText" presStyleLbl="sibTrans2D1" presStyleIdx="5" presStyleCnt="7"/>
      <dgm:spPr/>
      <dgm:t>
        <a:bodyPr/>
        <a:lstStyle/>
        <a:p>
          <a:endParaRPr lang="en-US"/>
        </a:p>
      </dgm:t>
    </dgm:pt>
    <dgm:pt modelId="{F8EA3451-D877-46AF-826C-090EF522BAA3}" type="pres">
      <dgm:prSet presAssocID="{AAB4A8B8-434B-4BE7-92FF-D746C693917C}" presName="node" presStyleLbl="node1" presStyleIdx="6" presStyleCnt="8">
        <dgm:presLayoutVars>
          <dgm:bulletEnabled val="1"/>
        </dgm:presLayoutVars>
      </dgm:prSet>
      <dgm:spPr/>
      <dgm:t>
        <a:bodyPr/>
        <a:lstStyle/>
        <a:p>
          <a:endParaRPr lang="en-US"/>
        </a:p>
      </dgm:t>
    </dgm:pt>
    <dgm:pt modelId="{D3FC69DB-4124-4919-8F99-C76F5E7B800D}" type="pres">
      <dgm:prSet presAssocID="{011960BD-ACCB-48D3-A6EF-447D7D9EADEE}" presName="sibTrans" presStyleLbl="sibTrans2D1" presStyleIdx="6" presStyleCnt="7"/>
      <dgm:spPr/>
      <dgm:t>
        <a:bodyPr/>
        <a:lstStyle/>
        <a:p>
          <a:endParaRPr lang="en-US"/>
        </a:p>
      </dgm:t>
    </dgm:pt>
    <dgm:pt modelId="{5E6BB682-C4AE-4AD1-AEAE-C40A4FB41B55}" type="pres">
      <dgm:prSet presAssocID="{011960BD-ACCB-48D3-A6EF-447D7D9EADEE}" presName="connectorText" presStyleLbl="sibTrans2D1" presStyleIdx="6" presStyleCnt="7"/>
      <dgm:spPr/>
      <dgm:t>
        <a:bodyPr/>
        <a:lstStyle/>
        <a:p>
          <a:endParaRPr lang="en-US"/>
        </a:p>
      </dgm:t>
    </dgm:pt>
    <dgm:pt modelId="{EF9D9EBE-FD51-4E4E-B641-A0B3C48A5577}" type="pres">
      <dgm:prSet presAssocID="{0AE23F72-9F02-4AAA-8040-E7CD06E59B98}" presName="node" presStyleLbl="node1" presStyleIdx="7" presStyleCnt="8">
        <dgm:presLayoutVars>
          <dgm:bulletEnabled val="1"/>
        </dgm:presLayoutVars>
      </dgm:prSet>
      <dgm:spPr/>
      <dgm:t>
        <a:bodyPr/>
        <a:lstStyle/>
        <a:p>
          <a:endParaRPr lang="en-US"/>
        </a:p>
      </dgm:t>
    </dgm:pt>
  </dgm:ptLst>
  <dgm:cxnLst>
    <dgm:cxn modelId="{296A66E8-2BE2-4041-A29A-3BDEDAC5247F}" type="presOf" srcId="{011960BD-ACCB-48D3-A6EF-447D7D9EADEE}" destId="{D3FC69DB-4124-4919-8F99-C76F5E7B800D}" srcOrd="0" destOrd="0" presId="urn:microsoft.com/office/officeart/2005/8/layout/process5"/>
    <dgm:cxn modelId="{28F72333-B633-4A74-A850-C696C21E9778}" srcId="{087A764E-C226-441A-B8E8-B72B1A0CBD55}" destId="{41CB4F2B-061F-4899-B7A7-D3DB21D559D9}" srcOrd="0" destOrd="0" parTransId="{FBB44010-FF2F-4B2E-BB07-00BAAB2787FA}" sibTransId="{4CF3B585-3A69-44B8-B45C-534486A5ACCA}"/>
    <dgm:cxn modelId="{B5EBEF6D-8634-44F6-94CB-8E2FE45F0757}" type="presOf" srcId="{29BADE80-1CE6-4C36-BED1-5EA5801A6378}" destId="{05142050-9F28-421F-B07A-D8D0BDCA58A6}" srcOrd="1" destOrd="0" presId="urn:microsoft.com/office/officeart/2005/8/layout/process5"/>
    <dgm:cxn modelId="{F677ADF5-AB3D-4B5F-AA4D-AFC13E890C0B}" srcId="{087A764E-C226-441A-B8E8-B72B1A0CBD55}" destId="{AAB4A8B8-434B-4BE7-92FF-D746C693917C}" srcOrd="6" destOrd="0" parTransId="{5044147F-4AFA-43AD-81CD-800DE2E599A0}" sibTransId="{011960BD-ACCB-48D3-A6EF-447D7D9EADEE}"/>
    <dgm:cxn modelId="{F7B94AC8-21DD-48B5-88D6-770DAEBA2197}" type="presOf" srcId="{41CB4F2B-061F-4899-B7A7-D3DB21D559D9}" destId="{8EAF1284-3EC9-4EA2-B375-F5DEEB00C9C9}" srcOrd="0" destOrd="0" presId="urn:microsoft.com/office/officeart/2005/8/layout/process5"/>
    <dgm:cxn modelId="{5FC299C4-3552-4523-B228-F77A534716AF}" srcId="{087A764E-C226-441A-B8E8-B72B1A0CBD55}" destId="{D4B619E5-C5D4-47E0-B687-E98F323DAC3F}" srcOrd="3" destOrd="0" parTransId="{34EB2681-4972-4B8F-BFE9-C6FD6029EFBB}" sibTransId="{20C3CCC3-F3A8-4085-8138-2553A6377D7C}"/>
    <dgm:cxn modelId="{61CFF8D8-35D9-4515-B1EE-713F3B2E5ACE}" type="presOf" srcId="{0AE23F72-9F02-4AAA-8040-E7CD06E59B98}" destId="{EF9D9EBE-FD51-4E4E-B641-A0B3C48A5577}" srcOrd="0" destOrd="0" presId="urn:microsoft.com/office/officeart/2005/8/layout/process5"/>
    <dgm:cxn modelId="{F1817859-8153-4C40-8D03-CD119334F98E}" type="presOf" srcId="{4CF3B585-3A69-44B8-B45C-534486A5ACCA}" destId="{5F6DEE16-6A31-47AA-96F9-7DFA26248738}" srcOrd="1" destOrd="0" presId="urn:microsoft.com/office/officeart/2005/8/layout/process5"/>
    <dgm:cxn modelId="{D0D4C4C5-AE11-4965-83B0-BB67B0DA274A}" type="presOf" srcId="{29BADE80-1CE6-4C36-BED1-5EA5801A6378}" destId="{9AE0DD1C-2DF8-4927-A963-D63C1C64EE3C}" srcOrd="0" destOrd="0" presId="urn:microsoft.com/office/officeart/2005/8/layout/process5"/>
    <dgm:cxn modelId="{E409AA7E-576E-404B-B476-C8577A8A4EC5}" type="presOf" srcId="{2B27B0E0-BE9E-41D9-B435-0704BC0EAA59}" destId="{C79F6DC6-0756-452D-A832-DC74D57A9930}" srcOrd="1" destOrd="0" presId="urn:microsoft.com/office/officeart/2005/8/layout/process5"/>
    <dgm:cxn modelId="{D2756B94-FCD1-4DFA-8F35-AFA415686C2F}" type="presOf" srcId="{6D8A6D96-3F44-451B-8E67-4E00E89281E1}" destId="{41CEC839-47EB-4261-B363-19F61B9570D7}" srcOrd="0" destOrd="0" presId="urn:microsoft.com/office/officeart/2005/8/layout/process5"/>
    <dgm:cxn modelId="{6BB9CD48-7E7D-455E-B743-FF17A8B99C76}" srcId="{087A764E-C226-441A-B8E8-B72B1A0CBD55}" destId="{0716673B-FBA6-46E8-A294-6383A81AF2C2}" srcOrd="5" destOrd="0" parTransId="{EF587D6D-5766-4064-B0A5-610A7779B7B9}" sibTransId="{2B27B0E0-BE9E-41D9-B435-0704BC0EAA59}"/>
    <dgm:cxn modelId="{2D99F082-5CD4-4008-A780-AC2F382DE16D}" type="presOf" srcId="{D4B619E5-C5D4-47E0-B687-E98F323DAC3F}" destId="{A8A54CCA-551D-4FEC-9877-56CF9E3C8ED5}" srcOrd="0" destOrd="0" presId="urn:microsoft.com/office/officeart/2005/8/layout/process5"/>
    <dgm:cxn modelId="{3B685FE9-A578-4DC1-A360-9A273D7F644C}" type="presOf" srcId="{4CF3B585-3A69-44B8-B45C-534486A5ACCA}" destId="{2A5C43C7-C20E-4AA4-AA3A-338EA142948F}" srcOrd="0" destOrd="0" presId="urn:microsoft.com/office/officeart/2005/8/layout/process5"/>
    <dgm:cxn modelId="{26DBA1BB-1A0D-4232-9C03-974538CFF47B}" type="presOf" srcId="{5DC2B057-62AB-4640-B02C-90230D12BB8C}" destId="{A0E5B730-C1A6-4369-B5E1-D3AEDD90FA13}" srcOrd="0" destOrd="0" presId="urn:microsoft.com/office/officeart/2005/8/layout/process5"/>
    <dgm:cxn modelId="{F06CD4B1-699C-4D01-92B7-73545D06739C}" type="presOf" srcId="{5DC2B057-62AB-4640-B02C-90230D12BB8C}" destId="{16A82F2F-D648-46AD-A360-54B13BF5A2D5}" srcOrd="1" destOrd="0" presId="urn:microsoft.com/office/officeart/2005/8/layout/process5"/>
    <dgm:cxn modelId="{C3CB92A2-536C-486A-91A8-53B9BBAB789F}" type="presOf" srcId="{C2894308-F237-4489-A651-AF6C41C46209}" destId="{A95A7938-1B7C-4EE3-A65A-8ACBF2DBEF18}" srcOrd="1" destOrd="0" presId="urn:microsoft.com/office/officeart/2005/8/layout/process5"/>
    <dgm:cxn modelId="{45E0FFEB-0145-45B0-8F5D-C234997275DC}" type="presOf" srcId="{2B27B0E0-BE9E-41D9-B435-0704BC0EAA59}" destId="{93533EA7-3E4A-407A-ADD7-8F9165604059}" srcOrd="0" destOrd="0" presId="urn:microsoft.com/office/officeart/2005/8/layout/process5"/>
    <dgm:cxn modelId="{B08DFE91-E79C-4DE6-82B2-0F249280B37C}" srcId="{087A764E-C226-441A-B8E8-B72B1A0CBD55}" destId="{0AE23F72-9F02-4AAA-8040-E7CD06E59B98}" srcOrd="7" destOrd="0" parTransId="{233C5922-15EC-4129-816F-0ECD6216BC03}" sibTransId="{C0FD23BA-8321-4124-AB61-D650B48699FB}"/>
    <dgm:cxn modelId="{C8EFF537-8F54-46DC-B08D-9460C2F6D35A}" type="presOf" srcId="{087A764E-C226-441A-B8E8-B72B1A0CBD55}" destId="{7FDF84F3-2DF1-4CF2-90A4-7599B306A356}" srcOrd="0" destOrd="0" presId="urn:microsoft.com/office/officeart/2005/8/layout/process5"/>
    <dgm:cxn modelId="{2890B9CB-5826-4938-8726-ACD58E773DC0}" type="presOf" srcId="{61EA9B2A-2FC1-4B99-B198-AC51D88E041D}" destId="{7321CCAD-2262-4039-82B4-15BCC9852632}" srcOrd="0" destOrd="0" presId="urn:microsoft.com/office/officeart/2005/8/layout/process5"/>
    <dgm:cxn modelId="{6562759A-6A20-44F3-9B6F-2D4B351CDF49}" type="presOf" srcId="{0716673B-FBA6-46E8-A294-6383A81AF2C2}" destId="{930A5038-2658-469C-ABE6-B8791C679790}" srcOrd="0" destOrd="0" presId="urn:microsoft.com/office/officeart/2005/8/layout/process5"/>
    <dgm:cxn modelId="{2A906861-88BD-47E4-AF31-36818C552229}" type="presOf" srcId="{011960BD-ACCB-48D3-A6EF-447D7D9EADEE}" destId="{5E6BB682-C4AE-4AD1-AEAE-C40A4FB41B55}" srcOrd="1" destOrd="0" presId="urn:microsoft.com/office/officeart/2005/8/layout/process5"/>
    <dgm:cxn modelId="{B5ACE77A-CF3F-4141-8D84-CBE2CE2D3A7F}" srcId="{087A764E-C226-441A-B8E8-B72B1A0CBD55}" destId="{61EA9B2A-2FC1-4B99-B198-AC51D88E041D}" srcOrd="2" destOrd="0" parTransId="{A6109AF7-28D8-4659-8158-BBF6B5BB34A3}" sibTransId="{29BADE80-1CE6-4C36-BED1-5EA5801A6378}"/>
    <dgm:cxn modelId="{46181BEA-62E2-4F44-95C7-663AA6B219F7}" type="presOf" srcId="{C2894308-F237-4489-A651-AF6C41C46209}" destId="{B526E60F-F50D-48F0-B550-DEC7340EAC36}" srcOrd="0" destOrd="0" presId="urn:microsoft.com/office/officeart/2005/8/layout/process5"/>
    <dgm:cxn modelId="{004075A3-0CEE-42BD-9501-E235B0A09D60}" srcId="{087A764E-C226-441A-B8E8-B72B1A0CBD55}" destId="{2891EC1D-71C8-4D25-A31D-5ECE1E11C06D}" srcOrd="4" destOrd="0" parTransId="{CEBB3E83-DC08-4A40-BEC7-3969418A47BC}" sibTransId="{5DC2B057-62AB-4640-B02C-90230D12BB8C}"/>
    <dgm:cxn modelId="{91227F4E-2AFF-42E7-9A86-B9253E32D926}" type="presOf" srcId="{20C3CCC3-F3A8-4085-8138-2553A6377D7C}" destId="{528E4143-6744-4D2F-8369-3D3F83972C9F}" srcOrd="0" destOrd="0" presId="urn:microsoft.com/office/officeart/2005/8/layout/process5"/>
    <dgm:cxn modelId="{7A38A27F-8979-4AA4-94E3-D1CD0ABB93DC}" type="presOf" srcId="{2891EC1D-71C8-4D25-A31D-5ECE1E11C06D}" destId="{81341710-15BF-4709-B5C7-61C80CA809BE}" srcOrd="0" destOrd="0" presId="urn:microsoft.com/office/officeart/2005/8/layout/process5"/>
    <dgm:cxn modelId="{1DC21CDD-03C0-4742-B44C-B9A5198C8ED4}" type="presOf" srcId="{AAB4A8B8-434B-4BE7-92FF-D746C693917C}" destId="{F8EA3451-D877-46AF-826C-090EF522BAA3}" srcOrd="0" destOrd="0" presId="urn:microsoft.com/office/officeart/2005/8/layout/process5"/>
    <dgm:cxn modelId="{CC514CCB-C3F4-4AB9-B9B4-8B333787A1FE}" type="presOf" srcId="{20C3CCC3-F3A8-4085-8138-2553A6377D7C}" destId="{C2766646-7274-4E8F-9D7A-E2CE42FF4C1E}" srcOrd="1" destOrd="0" presId="urn:microsoft.com/office/officeart/2005/8/layout/process5"/>
    <dgm:cxn modelId="{88ACDB45-60A0-43DF-96AF-B8BC9E04F0BE}" srcId="{087A764E-C226-441A-B8E8-B72B1A0CBD55}" destId="{6D8A6D96-3F44-451B-8E67-4E00E89281E1}" srcOrd="1" destOrd="0" parTransId="{BC30C4F3-C4D2-466C-A95D-CC35D70BD753}" sibTransId="{C2894308-F237-4489-A651-AF6C41C46209}"/>
    <dgm:cxn modelId="{038338C3-70F5-441C-8BC6-3B88638D2062}" type="presParOf" srcId="{7FDF84F3-2DF1-4CF2-90A4-7599B306A356}" destId="{8EAF1284-3EC9-4EA2-B375-F5DEEB00C9C9}" srcOrd="0" destOrd="0" presId="urn:microsoft.com/office/officeart/2005/8/layout/process5"/>
    <dgm:cxn modelId="{04FB97DC-4E0E-4454-A22D-8EF59CF239B6}" type="presParOf" srcId="{7FDF84F3-2DF1-4CF2-90A4-7599B306A356}" destId="{2A5C43C7-C20E-4AA4-AA3A-338EA142948F}" srcOrd="1" destOrd="0" presId="urn:microsoft.com/office/officeart/2005/8/layout/process5"/>
    <dgm:cxn modelId="{956FD725-2DE1-485C-BBE4-E45CE4291D7F}" type="presParOf" srcId="{2A5C43C7-C20E-4AA4-AA3A-338EA142948F}" destId="{5F6DEE16-6A31-47AA-96F9-7DFA26248738}" srcOrd="0" destOrd="0" presId="urn:microsoft.com/office/officeart/2005/8/layout/process5"/>
    <dgm:cxn modelId="{925B4E12-6036-4F60-B0DF-5813CEAFE5D5}" type="presParOf" srcId="{7FDF84F3-2DF1-4CF2-90A4-7599B306A356}" destId="{41CEC839-47EB-4261-B363-19F61B9570D7}" srcOrd="2" destOrd="0" presId="urn:microsoft.com/office/officeart/2005/8/layout/process5"/>
    <dgm:cxn modelId="{E7E09F34-A4A7-4891-882B-E8C6332929B9}" type="presParOf" srcId="{7FDF84F3-2DF1-4CF2-90A4-7599B306A356}" destId="{B526E60F-F50D-48F0-B550-DEC7340EAC36}" srcOrd="3" destOrd="0" presId="urn:microsoft.com/office/officeart/2005/8/layout/process5"/>
    <dgm:cxn modelId="{46391814-9B83-4037-AB07-B2D79EA8AE9A}" type="presParOf" srcId="{B526E60F-F50D-48F0-B550-DEC7340EAC36}" destId="{A95A7938-1B7C-4EE3-A65A-8ACBF2DBEF18}" srcOrd="0" destOrd="0" presId="urn:microsoft.com/office/officeart/2005/8/layout/process5"/>
    <dgm:cxn modelId="{BFC6393A-CF28-4628-B343-F4B0AACC4DD7}" type="presParOf" srcId="{7FDF84F3-2DF1-4CF2-90A4-7599B306A356}" destId="{7321CCAD-2262-4039-82B4-15BCC9852632}" srcOrd="4" destOrd="0" presId="urn:microsoft.com/office/officeart/2005/8/layout/process5"/>
    <dgm:cxn modelId="{FFD9AEE5-E521-44C5-82AB-2C93D24F8D79}" type="presParOf" srcId="{7FDF84F3-2DF1-4CF2-90A4-7599B306A356}" destId="{9AE0DD1C-2DF8-4927-A963-D63C1C64EE3C}" srcOrd="5" destOrd="0" presId="urn:microsoft.com/office/officeart/2005/8/layout/process5"/>
    <dgm:cxn modelId="{7036BE7A-457D-44C7-8FDD-D29FF2D4D28D}" type="presParOf" srcId="{9AE0DD1C-2DF8-4927-A963-D63C1C64EE3C}" destId="{05142050-9F28-421F-B07A-D8D0BDCA58A6}" srcOrd="0" destOrd="0" presId="urn:microsoft.com/office/officeart/2005/8/layout/process5"/>
    <dgm:cxn modelId="{49238FD1-BD01-4A05-8B3C-B3AED4DF4D40}" type="presParOf" srcId="{7FDF84F3-2DF1-4CF2-90A4-7599B306A356}" destId="{A8A54CCA-551D-4FEC-9877-56CF9E3C8ED5}" srcOrd="6" destOrd="0" presId="urn:microsoft.com/office/officeart/2005/8/layout/process5"/>
    <dgm:cxn modelId="{FEB981A0-81FA-4315-8E2A-EBC1EFF9DACF}" type="presParOf" srcId="{7FDF84F3-2DF1-4CF2-90A4-7599B306A356}" destId="{528E4143-6744-4D2F-8369-3D3F83972C9F}" srcOrd="7" destOrd="0" presId="urn:microsoft.com/office/officeart/2005/8/layout/process5"/>
    <dgm:cxn modelId="{72BAE360-9A91-44B0-B77A-7BA3AF1BB23D}" type="presParOf" srcId="{528E4143-6744-4D2F-8369-3D3F83972C9F}" destId="{C2766646-7274-4E8F-9D7A-E2CE42FF4C1E}" srcOrd="0" destOrd="0" presId="urn:microsoft.com/office/officeart/2005/8/layout/process5"/>
    <dgm:cxn modelId="{D6FC963D-EB3A-4F81-BEEC-06BE179B4B7E}" type="presParOf" srcId="{7FDF84F3-2DF1-4CF2-90A4-7599B306A356}" destId="{81341710-15BF-4709-B5C7-61C80CA809BE}" srcOrd="8" destOrd="0" presId="urn:microsoft.com/office/officeart/2005/8/layout/process5"/>
    <dgm:cxn modelId="{01EC6F3F-8303-44C1-88C9-3819C52FD6FD}" type="presParOf" srcId="{7FDF84F3-2DF1-4CF2-90A4-7599B306A356}" destId="{A0E5B730-C1A6-4369-B5E1-D3AEDD90FA13}" srcOrd="9" destOrd="0" presId="urn:microsoft.com/office/officeart/2005/8/layout/process5"/>
    <dgm:cxn modelId="{D59B63A6-76A1-4D66-9DC9-8F911A0D2A19}" type="presParOf" srcId="{A0E5B730-C1A6-4369-B5E1-D3AEDD90FA13}" destId="{16A82F2F-D648-46AD-A360-54B13BF5A2D5}" srcOrd="0" destOrd="0" presId="urn:microsoft.com/office/officeart/2005/8/layout/process5"/>
    <dgm:cxn modelId="{7ED7012A-6AC0-4872-AFFA-D76868799C9A}" type="presParOf" srcId="{7FDF84F3-2DF1-4CF2-90A4-7599B306A356}" destId="{930A5038-2658-469C-ABE6-B8791C679790}" srcOrd="10" destOrd="0" presId="urn:microsoft.com/office/officeart/2005/8/layout/process5"/>
    <dgm:cxn modelId="{779CF930-839C-44AD-BA83-950700E57751}" type="presParOf" srcId="{7FDF84F3-2DF1-4CF2-90A4-7599B306A356}" destId="{93533EA7-3E4A-407A-ADD7-8F9165604059}" srcOrd="11" destOrd="0" presId="urn:microsoft.com/office/officeart/2005/8/layout/process5"/>
    <dgm:cxn modelId="{05B6A3E3-7324-424A-9724-2023FECF8B34}" type="presParOf" srcId="{93533EA7-3E4A-407A-ADD7-8F9165604059}" destId="{C79F6DC6-0756-452D-A832-DC74D57A9930}" srcOrd="0" destOrd="0" presId="urn:microsoft.com/office/officeart/2005/8/layout/process5"/>
    <dgm:cxn modelId="{30E70109-5230-4759-882E-66523138ED0B}" type="presParOf" srcId="{7FDF84F3-2DF1-4CF2-90A4-7599B306A356}" destId="{F8EA3451-D877-46AF-826C-090EF522BAA3}" srcOrd="12" destOrd="0" presId="urn:microsoft.com/office/officeart/2005/8/layout/process5"/>
    <dgm:cxn modelId="{74EC93A5-26B0-440E-AF11-8253C0F30A3C}" type="presParOf" srcId="{7FDF84F3-2DF1-4CF2-90A4-7599B306A356}" destId="{D3FC69DB-4124-4919-8F99-C76F5E7B800D}" srcOrd="13" destOrd="0" presId="urn:microsoft.com/office/officeart/2005/8/layout/process5"/>
    <dgm:cxn modelId="{42674365-ACF4-46BE-B418-0754F62A3FE6}" type="presParOf" srcId="{D3FC69DB-4124-4919-8F99-C76F5E7B800D}" destId="{5E6BB682-C4AE-4AD1-AEAE-C40A4FB41B55}" srcOrd="0" destOrd="0" presId="urn:microsoft.com/office/officeart/2005/8/layout/process5"/>
    <dgm:cxn modelId="{B8F37C1A-2C76-4E8F-8D58-41AB5CBA11AE}" type="presParOf" srcId="{7FDF84F3-2DF1-4CF2-90A4-7599B306A356}" destId="{EF9D9EBE-FD51-4E4E-B641-A0B3C48A5577}" srcOrd="14"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F1284-3EC9-4EA2-B375-F5DEEB00C9C9}">
      <dsp:nvSpPr>
        <dsp:cNvPr id="0" name=""/>
        <dsp:cNvSpPr/>
      </dsp:nvSpPr>
      <dsp:spPr>
        <a:xfrm>
          <a:off x="78878" y="496"/>
          <a:ext cx="1562695" cy="93761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b="1" kern="1200" dirty="0" smtClean="0">
              <a:solidFill>
                <a:schemeClr val="tx1"/>
              </a:solidFill>
            </a:rPr>
            <a:t>Ağız</a:t>
          </a:r>
          <a:endParaRPr lang="en-US" sz="2200" kern="1200" dirty="0">
            <a:solidFill>
              <a:schemeClr val="tx1"/>
            </a:solidFill>
          </a:endParaRPr>
        </a:p>
      </dsp:txBody>
      <dsp:txXfrm>
        <a:off x="106340" y="27958"/>
        <a:ext cx="1507771" cy="882693"/>
      </dsp:txXfrm>
    </dsp:sp>
    <dsp:sp modelId="{2A5C43C7-C20E-4AA4-AA3A-338EA142948F}">
      <dsp:nvSpPr>
        <dsp:cNvPr id="0" name=""/>
        <dsp:cNvSpPr/>
      </dsp:nvSpPr>
      <dsp:spPr>
        <a:xfrm>
          <a:off x="1779091" y="275530"/>
          <a:ext cx="331291" cy="38754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779091" y="353040"/>
        <a:ext cx="231904" cy="232528"/>
      </dsp:txXfrm>
    </dsp:sp>
    <dsp:sp modelId="{41CEC839-47EB-4261-B363-19F61B9570D7}">
      <dsp:nvSpPr>
        <dsp:cNvPr id="0" name=""/>
        <dsp:cNvSpPr/>
      </dsp:nvSpPr>
      <dsp:spPr>
        <a:xfrm>
          <a:off x="2266652" y="496"/>
          <a:ext cx="1562695" cy="937617"/>
        </a:xfrm>
        <a:prstGeom prst="roundRect">
          <a:avLst>
            <a:gd name="adj" fmla="val 10000"/>
          </a:avLst>
        </a:prstGeom>
        <a:solidFill>
          <a:schemeClr val="accent5">
            <a:hueOff val="-1419125"/>
            <a:satOff val="5687"/>
            <a:lumOff val="12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b="1" kern="1200" dirty="0" smtClean="0">
              <a:solidFill>
                <a:schemeClr val="tx1"/>
              </a:solidFill>
            </a:rPr>
            <a:t>Yemek borusu</a:t>
          </a:r>
          <a:endParaRPr lang="en-US" sz="2200" kern="1200" dirty="0">
            <a:solidFill>
              <a:schemeClr val="tx1"/>
            </a:solidFill>
          </a:endParaRPr>
        </a:p>
      </dsp:txBody>
      <dsp:txXfrm>
        <a:off x="2294114" y="27958"/>
        <a:ext cx="1507771" cy="882693"/>
      </dsp:txXfrm>
    </dsp:sp>
    <dsp:sp modelId="{B526E60F-F50D-48F0-B550-DEC7340EAC36}">
      <dsp:nvSpPr>
        <dsp:cNvPr id="0" name=""/>
        <dsp:cNvSpPr/>
      </dsp:nvSpPr>
      <dsp:spPr>
        <a:xfrm>
          <a:off x="3966864" y="275530"/>
          <a:ext cx="331291" cy="387548"/>
        </a:xfrm>
        <a:prstGeom prst="rightArrow">
          <a:avLst>
            <a:gd name="adj1" fmla="val 60000"/>
            <a:gd name="adj2" fmla="val 50000"/>
          </a:avLst>
        </a:prstGeom>
        <a:solidFill>
          <a:schemeClr val="accent5">
            <a:hueOff val="-1655646"/>
            <a:satOff val="6635"/>
            <a:lumOff val="14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966864" y="353040"/>
        <a:ext cx="231904" cy="232528"/>
      </dsp:txXfrm>
    </dsp:sp>
    <dsp:sp modelId="{7321CCAD-2262-4039-82B4-15BCC9852632}">
      <dsp:nvSpPr>
        <dsp:cNvPr id="0" name=""/>
        <dsp:cNvSpPr/>
      </dsp:nvSpPr>
      <dsp:spPr>
        <a:xfrm>
          <a:off x="4454425" y="496"/>
          <a:ext cx="1562695" cy="937617"/>
        </a:xfrm>
        <a:prstGeom prst="roundRect">
          <a:avLst>
            <a:gd name="adj" fmla="val 10000"/>
          </a:avLst>
        </a:prstGeom>
        <a:solidFill>
          <a:schemeClr val="accent5">
            <a:hueOff val="-2838251"/>
            <a:satOff val="11375"/>
            <a:lumOff val="24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b="1" kern="1200" dirty="0" smtClean="0">
              <a:solidFill>
                <a:schemeClr val="tx1"/>
              </a:solidFill>
            </a:rPr>
            <a:t>Mide</a:t>
          </a:r>
          <a:endParaRPr lang="en-US" sz="2200" kern="1200" dirty="0">
            <a:solidFill>
              <a:schemeClr val="tx1"/>
            </a:solidFill>
          </a:endParaRPr>
        </a:p>
      </dsp:txBody>
      <dsp:txXfrm>
        <a:off x="4481887" y="27958"/>
        <a:ext cx="1507771" cy="882693"/>
      </dsp:txXfrm>
    </dsp:sp>
    <dsp:sp modelId="{9AE0DD1C-2DF8-4927-A963-D63C1C64EE3C}">
      <dsp:nvSpPr>
        <dsp:cNvPr id="0" name=""/>
        <dsp:cNvSpPr/>
      </dsp:nvSpPr>
      <dsp:spPr>
        <a:xfrm rot="5400000">
          <a:off x="5070127" y="1047501"/>
          <a:ext cx="331291" cy="387548"/>
        </a:xfrm>
        <a:prstGeom prst="rightArrow">
          <a:avLst>
            <a:gd name="adj1" fmla="val 60000"/>
            <a:gd name="adj2" fmla="val 50000"/>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5119509" y="1075630"/>
        <a:ext cx="232528" cy="231904"/>
      </dsp:txXfrm>
    </dsp:sp>
    <dsp:sp modelId="{A8A54CCA-551D-4FEC-9877-56CF9E3C8ED5}">
      <dsp:nvSpPr>
        <dsp:cNvPr id="0" name=""/>
        <dsp:cNvSpPr/>
      </dsp:nvSpPr>
      <dsp:spPr>
        <a:xfrm>
          <a:off x="4454425" y="1563191"/>
          <a:ext cx="1562695" cy="937617"/>
        </a:xfrm>
        <a:prstGeom prst="roundRect">
          <a:avLst>
            <a:gd name="adj" fmla="val 10000"/>
          </a:avLst>
        </a:prstGeom>
        <a:solidFill>
          <a:schemeClr val="accent5">
            <a:hueOff val="-4257376"/>
            <a:satOff val="17062"/>
            <a:lumOff val="36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b="1" kern="1200" dirty="0" smtClean="0">
              <a:solidFill>
                <a:schemeClr val="tx1"/>
              </a:solidFill>
            </a:rPr>
            <a:t>İnce Bağırsaklar</a:t>
          </a:r>
          <a:endParaRPr lang="en-US" sz="2200" kern="1200" dirty="0">
            <a:solidFill>
              <a:schemeClr val="tx1"/>
            </a:solidFill>
          </a:endParaRPr>
        </a:p>
      </dsp:txBody>
      <dsp:txXfrm>
        <a:off x="4481887" y="1590653"/>
        <a:ext cx="1507771" cy="882693"/>
      </dsp:txXfrm>
    </dsp:sp>
    <dsp:sp modelId="{528E4143-6744-4D2F-8369-3D3F83972C9F}">
      <dsp:nvSpPr>
        <dsp:cNvPr id="0" name=""/>
        <dsp:cNvSpPr/>
      </dsp:nvSpPr>
      <dsp:spPr>
        <a:xfrm rot="10880164">
          <a:off x="3985572" y="1812931"/>
          <a:ext cx="331381" cy="387548"/>
        </a:xfrm>
        <a:prstGeom prst="righ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4084972" y="1891600"/>
        <a:ext cx="231967" cy="232528"/>
      </dsp:txXfrm>
    </dsp:sp>
    <dsp:sp modelId="{81341710-15BF-4709-B5C7-61C80CA809BE}">
      <dsp:nvSpPr>
        <dsp:cNvPr id="0" name=""/>
        <dsp:cNvSpPr/>
      </dsp:nvSpPr>
      <dsp:spPr>
        <a:xfrm>
          <a:off x="2266652" y="1512166"/>
          <a:ext cx="1562695" cy="937617"/>
        </a:xfrm>
        <a:prstGeom prst="roundRect">
          <a:avLst>
            <a:gd name="adj" fmla="val 10000"/>
          </a:avLst>
        </a:prstGeom>
        <a:solidFill>
          <a:schemeClr val="accent5">
            <a:hueOff val="-5676501"/>
            <a:satOff val="22749"/>
            <a:lumOff val="49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b="1" kern="1200" dirty="0" smtClean="0">
              <a:solidFill>
                <a:schemeClr val="tx1"/>
              </a:solidFill>
            </a:rPr>
            <a:t>Karaciğer</a:t>
          </a:r>
          <a:endParaRPr lang="en-US" sz="2200" kern="1200" dirty="0">
            <a:solidFill>
              <a:schemeClr val="tx1"/>
            </a:solidFill>
          </a:endParaRPr>
        </a:p>
      </dsp:txBody>
      <dsp:txXfrm>
        <a:off x="2294114" y="1539628"/>
        <a:ext cx="1507771" cy="882693"/>
      </dsp:txXfrm>
    </dsp:sp>
    <dsp:sp modelId="{A0E5B730-C1A6-4369-B5E1-D3AEDD90FA13}">
      <dsp:nvSpPr>
        <dsp:cNvPr id="0" name=""/>
        <dsp:cNvSpPr/>
      </dsp:nvSpPr>
      <dsp:spPr>
        <a:xfrm rot="10719836">
          <a:off x="1797798" y="1812494"/>
          <a:ext cx="331381" cy="387548"/>
        </a:xfrm>
        <a:prstGeom prst="rightArrow">
          <a:avLst>
            <a:gd name="adj1" fmla="val 60000"/>
            <a:gd name="adj2" fmla="val 50000"/>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1897198" y="1888845"/>
        <a:ext cx="231967" cy="232528"/>
      </dsp:txXfrm>
    </dsp:sp>
    <dsp:sp modelId="{930A5038-2658-469C-ABE6-B8791C679790}">
      <dsp:nvSpPr>
        <dsp:cNvPr id="0" name=""/>
        <dsp:cNvSpPr/>
      </dsp:nvSpPr>
      <dsp:spPr>
        <a:xfrm>
          <a:off x="78878" y="1563191"/>
          <a:ext cx="1562695" cy="937617"/>
        </a:xfrm>
        <a:prstGeom prst="roundRect">
          <a:avLst>
            <a:gd name="adj" fmla="val 10000"/>
          </a:avLst>
        </a:prstGeom>
        <a:solidFill>
          <a:schemeClr val="accent5">
            <a:hueOff val="-7095626"/>
            <a:satOff val="28436"/>
            <a:lumOff val="6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b="1" kern="1200" dirty="0" smtClean="0">
              <a:solidFill>
                <a:schemeClr val="tx1"/>
              </a:solidFill>
            </a:rPr>
            <a:t>Kalp</a:t>
          </a:r>
          <a:endParaRPr lang="en-US" sz="2200" kern="1200" dirty="0">
            <a:solidFill>
              <a:schemeClr val="tx1"/>
            </a:solidFill>
          </a:endParaRPr>
        </a:p>
      </dsp:txBody>
      <dsp:txXfrm>
        <a:off x="106340" y="1590653"/>
        <a:ext cx="1507771" cy="882693"/>
      </dsp:txXfrm>
    </dsp:sp>
    <dsp:sp modelId="{93533EA7-3E4A-407A-ADD7-8F9165604059}">
      <dsp:nvSpPr>
        <dsp:cNvPr id="0" name=""/>
        <dsp:cNvSpPr/>
      </dsp:nvSpPr>
      <dsp:spPr>
        <a:xfrm rot="5400000">
          <a:off x="694580" y="2610197"/>
          <a:ext cx="331291" cy="387548"/>
        </a:xfrm>
        <a:prstGeom prst="rightArrow">
          <a:avLst>
            <a:gd name="adj1" fmla="val 60000"/>
            <a:gd name="adj2" fmla="val 50000"/>
          </a:avLst>
        </a:prstGeom>
        <a:solidFill>
          <a:schemeClr val="accent5">
            <a:hueOff val="-8278230"/>
            <a:satOff val="33176"/>
            <a:lumOff val="71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743962" y="2638326"/>
        <a:ext cx="232528" cy="231904"/>
      </dsp:txXfrm>
    </dsp:sp>
    <dsp:sp modelId="{F8EA3451-D877-46AF-826C-090EF522BAA3}">
      <dsp:nvSpPr>
        <dsp:cNvPr id="0" name=""/>
        <dsp:cNvSpPr/>
      </dsp:nvSpPr>
      <dsp:spPr>
        <a:xfrm>
          <a:off x="78878" y="3125886"/>
          <a:ext cx="1562695" cy="937617"/>
        </a:xfrm>
        <a:prstGeom prst="roundRect">
          <a:avLst>
            <a:gd name="adj" fmla="val 10000"/>
          </a:avLst>
        </a:prstGeom>
        <a:solidFill>
          <a:schemeClr val="accent5">
            <a:hueOff val="-8514751"/>
            <a:satOff val="34124"/>
            <a:lumOff val="73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b="1" kern="1200" dirty="0" smtClean="0">
              <a:solidFill>
                <a:schemeClr val="tx1"/>
              </a:solidFill>
            </a:rPr>
            <a:t>Akciğerler</a:t>
          </a:r>
          <a:endParaRPr lang="en-US" sz="2200" kern="1200" dirty="0">
            <a:solidFill>
              <a:schemeClr val="tx1"/>
            </a:solidFill>
          </a:endParaRPr>
        </a:p>
      </dsp:txBody>
      <dsp:txXfrm>
        <a:off x="106340" y="3153348"/>
        <a:ext cx="1507771" cy="882693"/>
      </dsp:txXfrm>
    </dsp:sp>
    <dsp:sp modelId="{D3FC69DB-4124-4919-8F99-C76F5E7B800D}">
      <dsp:nvSpPr>
        <dsp:cNvPr id="0" name=""/>
        <dsp:cNvSpPr/>
      </dsp:nvSpPr>
      <dsp:spPr>
        <a:xfrm>
          <a:off x="1779091" y="3400921"/>
          <a:ext cx="331291" cy="387548"/>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779091" y="3478431"/>
        <a:ext cx="231904" cy="232528"/>
      </dsp:txXfrm>
    </dsp:sp>
    <dsp:sp modelId="{EF9D9EBE-FD51-4E4E-B641-A0B3C48A5577}">
      <dsp:nvSpPr>
        <dsp:cNvPr id="0" name=""/>
        <dsp:cNvSpPr/>
      </dsp:nvSpPr>
      <dsp:spPr>
        <a:xfrm>
          <a:off x="2266652" y="3125886"/>
          <a:ext cx="1562695" cy="937617"/>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b="1" kern="1200" dirty="0" smtClean="0">
              <a:solidFill>
                <a:schemeClr val="tx1"/>
              </a:solidFill>
            </a:rPr>
            <a:t>Beyin</a:t>
          </a:r>
          <a:endParaRPr lang="en-US" sz="2200" kern="1200" dirty="0">
            <a:solidFill>
              <a:schemeClr val="tx1"/>
            </a:solidFill>
          </a:endParaRPr>
        </a:p>
      </dsp:txBody>
      <dsp:txXfrm>
        <a:off x="2294114" y="3153348"/>
        <a:ext cx="1507771" cy="882693"/>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4C9E87-E220-44E7-9818-8263B6A59239}" type="datetimeFigureOut">
              <a:rPr lang="tr-TR" smtClean="0"/>
              <a:t>20.01.2015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BFA566-FE14-4453-8F55-576ED4CD4114}" type="slidenum">
              <a:rPr lang="tr-TR" smtClean="0"/>
              <a:t>‹#›</a:t>
            </a:fld>
            <a:endParaRPr lang="tr-TR"/>
          </a:p>
        </p:txBody>
      </p:sp>
    </p:spTree>
    <p:extLst>
      <p:ext uri="{BB962C8B-B14F-4D97-AF65-F5344CB8AC3E}">
        <p14:creationId xmlns:p14="http://schemas.microsoft.com/office/powerpoint/2010/main" val="83441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lise çağı öğrencilerine ve gençlere yönelik hazırlanmış aşağıdaki kitapçıktan ulaşabilirsiniz:</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Uğur Evcin, 2014, İstanbul, Yeşilay TBM Alan Kitaplığı Dizisi No: 1.</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1</a:t>
            </a:fld>
            <a:endParaRPr lang="tr-TR"/>
          </a:p>
        </p:txBody>
      </p:sp>
    </p:spTree>
    <p:extLst>
      <p:ext uri="{BB962C8B-B14F-4D97-AF65-F5344CB8AC3E}">
        <p14:creationId xmlns:p14="http://schemas.microsoft.com/office/powerpoint/2010/main" val="410827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18-21.</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10</a:t>
            </a:fld>
            <a:endParaRPr lang="tr-TR"/>
          </a:p>
        </p:txBody>
      </p:sp>
    </p:spTree>
    <p:extLst>
      <p:ext uri="{BB962C8B-B14F-4D97-AF65-F5344CB8AC3E}">
        <p14:creationId xmlns:p14="http://schemas.microsoft.com/office/powerpoint/2010/main" val="1617456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18-21.</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B9BFA566-FE14-4453-8F55-576ED4CD4114}" type="slidenum">
              <a:rPr lang="tr-TR" smtClean="0"/>
              <a:t>11</a:t>
            </a:fld>
            <a:endParaRPr lang="tr-TR"/>
          </a:p>
        </p:txBody>
      </p:sp>
    </p:spTree>
    <p:extLst>
      <p:ext uri="{BB962C8B-B14F-4D97-AF65-F5344CB8AC3E}">
        <p14:creationId xmlns:p14="http://schemas.microsoft.com/office/powerpoint/2010/main" val="1087381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24-25.</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12</a:t>
            </a:fld>
            <a:endParaRPr lang="tr-TR"/>
          </a:p>
        </p:txBody>
      </p:sp>
    </p:spTree>
    <p:extLst>
      <p:ext uri="{BB962C8B-B14F-4D97-AF65-F5344CB8AC3E}">
        <p14:creationId xmlns:p14="http://schemas.microsoft.com/office/powerpoint/2010/main" val="202162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28-30.</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13</a:t>
            </a:fld>
            <a:endParaRPr lang="tr-TR"/>
          </a:p>
        </p:txBody>
      </p:sp>
    </p:spTree>
    <p:extLst>
      <p:ext uri="{BB962C8B-B14F-4D97-AF65-F5344CB8AC3E}">
        <p14:creationId xmlns:p14="http://schemas.microsoft.com/office/powerpoint/2010/main" val="2630325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30.</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B9BFA566-FE14-4453-8F55-576ED4CD4114}" type="slidenum">
              <a:rPr lang="tr-TR" smtClean="0"/>
              <a:t>14</a:t>
            </a:fld>
            <a:endParaRPr lang="tr-TR"/>
          </a:p>
        </p:txBody>
      </p:sp>
    </p:spTree>
    <p:extLst>
      <p:ext uri="{BB962C8B-B14F-4D97-AF65-F5344CB8AC3E}">
        <p14:creationId xmlns:p14="http://schemas.microsoft.com/office/powerpoint/2010/main" val="567155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8-9, 10-13, 18-21, 28-30.</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15</a:t>
            </a:fld>
            <a:endParaRPr lang="tr-TR"/>
          </a:p>
        </p:txBody>
      </p:sp>
    </p:spTree>
    <p:extLst>
      <p:ext uri="{BB962C8B-B14F-4D97-AF65-F5344CB8AC3E}">
        <p14:creationId xmlns:p14="http://schemas.microsoft.com/office/powerpoint/2010/main" val="14050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26-27.</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16</a:t>
            </a:fld>
            <a:endParaRPr lang="tr-TR"/>
          </a:p>
        </p:txBody>
      </p:sp>
    </p:spTree>
    <p:extLst>
      <p:ext uri="{BB962C8B-B14F-4D97-AF65-F5344CB8AC3E}">
        <p14:creationId xmlns:p14="http://schemas.microsoft.com/office/powerpoint/2010/main" val="2073524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26-27.</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17</a:t>
            </a:fld>
            <a:endParaRPr lang="tr-TR"/>
          </a:p>
        </p:txBody>
      </p:sp>
    </p:spTree>
    <p:extLst>
      <p:ext uri="{BB962C8B-B14F-4D97-AF65-F5344CB8AC3E}">
        <p14:creationId xmlns:p14="http://schemas.microsoft.com/office/powerpoint/2010/main" val="3983410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14- 15 ve 32-35.</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18</a:t>
            </a:fld>
            <a:endParaRPr lang="tr-TR"/>
          </a:p>
        </p:txBody>
      </p:sp>
    </p:spTree>
    <p:extLst>
      <p:ext uri="{BB962C8B-B14F-4D97-AF65-F5344CB8AC3E}">
        <p14:creationId xmlns:p14="http://schemas.microsoft.com/office/powerpoint/2010/main" val="2492356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14- 15 ve 32-35.</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19</a:t>
            </a:fld>
            <a:endParaRPr lang="tr-TR"/>
          </a:p>
        </p:txBody>
      </p:sp>
    </p:spTree>
    <p:extLst>
      <p:ext uri="{BB962C8B-B14F-4D97-AF65-F5344CB8AC3E}">
        <p14:creationId xmlns:p14="http://schemas.microsoft.com/office/powerpoint/2010/main" val="250143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2</a:t>
            </a:fld>
            <a:endParaRPr lang="tr-TR"/>
          </a:p>
        </p:txBody>
      </p:sp>
    </p:spTree>
    <p:extLst>
      <p:ext uri="{BB962C8B-B14F-4D97-AF65-F5344CB8AC3E}">
        <p14:creationId xmlns:p14="http://schemas.microsoft.com/office/powerpoint/2010/main" val="3211640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38-39.</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20</a:t>
            </a:fld>
            <a:endParaRPr lang="tr-TR"/>
          </a:p>
        </p:txBody>
      </p:sp>
    </p:spTree>
    <p:extLst>
      <p:ext uri="{BB962C8B-B14F-4D97-AF65-F5344CB8AC3E}">
        <p14:creationId xmlns:p14="http://schemas.microsoft.com/office/powerpoint/2010/main" val="63995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38-39.</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21</a:t>
            </a:fld>
            <a:endParaRPr lang="tr-TR"/>
          </a:p>
        </p:txBody>
      </p:sp>
    </p:spTree>
    <p:extLst>
      <p:ext uri="{BB962C8B-B14F-4D97-AF65-F5344CB8AC3E}">
        <p14:creationId xmlns:p14="http://schemas.microsoft.com/office/powerpoint/2010/main" val="2502057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38-39.</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22</a:t>
            </a:fld>
            <a:endParaRPr lang="tr-TR"/>
          </a:p>
        </p:txBody>
      </p:sp>
    </p:spTree>
    <p:extLst>
      <p:ext uri="{BB962C8B-B14F-4D97-AF65-F5344CB8AC3E}">
        <p14:creationId xmlns:p14="http://schemas.microsoft.com/office/powerpoint/2010/main" val="278845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38-39.</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23</a:t>
            </a:fld>
            <a:endParaRPr lang="tr-TR"/>
          </a:p>
        </p:txBody>
      </p:sp>
    </p:spTree>
    <p:extLst>
      <p:ext uri="{BB962C8B-B14F-4D97-AF65-F5344CB8AC3E}">
        <p14:creationId xmlns:p14="http://schemas.microsoft.com/office/powerpoint/2010/main" val="2379236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38-39.</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24</a:t>
            </a:fld>
            <a:endParaRPr lang="tr-TR"/>
          </a:p>
        </p:txBody>
      </p:sp>
    </p:spTree>
    <p:extLst>
      <p:ext uri="{BB962C8B-B14F-4D97-AF65-F5344CB8AC3E}">
        <p14:creationId xmlns:p14="http://schemas.microsoft.com/office/powerpoint/2010/main" val="322326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32-36.</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25</a:t>
            </a:fld>
            <a:endParaRPr lang="tr-TR"/>
          </a:p>
        </p:txBody>
      </p:sp>
    </p:spTree>
    <p:extLst>
      <p:ext uri="{BB962C8B-B14F-4D97-AF65-F5344CB8AC3E}">
        <p14:creationId xmlns:p14="http://schemas.microsoft.com/office/powerpoint/2010/main" val="2682770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32-36.</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26</a:t>
            </a:fld>
            <a:endParaRPr lang="tr-TR"/>
          </a:p>
        </p:txBody>
      </p:sp>
    </p:spTree>
    <p:extLst>
      <p:ext uri="{BB962C8B-B14F-4D97-AF65-F5344CB8AC3E}">
        <p14:creationId xmlns:p14="http://schemas.microsoft.com/office/powerpoint/2010/main" val="963847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32-36.</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27</a:t>
            </a:fld>
            <a:endParaRPr lang="tr-TR"/>
          </a:p>
        </p:txBody>
      </p:sp>
    </p:spTree>
    <p:extLst>
      <p:ext uri="{BB962C8B-B14F-4D97-AF65-F5344CB8AC3E}">
        <p14:creationId xmlns:p14="http://schemas.microsoft.com/office/powerpoint/2010/main" val="383288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32-36.</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28</a:t>
            </a:fld>
            <a:endParaRPr lang="tr-TR"/>
          </a:p>
        </p:txBody>
      </p:sp>
    </p:spTree>
    <p:extLst>
      <p:ext uri="{BB962C8B-B14F-4D97-AF65-F5344CB8AC3E}">
        <p14:creationId xmlns:p14="http://schemas.microsoft.com/office/powerpoint/2010/main" val="16145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32-36.</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29</a:t>
            </a:fld>
            <a:endParaRPr lang="tr-TR"/>
          </a:p>
        </p:txBody>
      </p:sp>
    </p:spTree>
    <p:extLst>
      <p:ext uri="{BB962C8B-B14F-4D97-AF65-F5344CB8AC3E}">
        <p14:creationId xmlns:p14="http://schemas.microsoft.com/office/powerpoint/2010/main" val="1875201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3</a:t>
            </a:fld>
            <a:endParaRPr lang="tr-TR"/>
          </a:p>
        </p:txBody>
      </p:sp>
    </p:spTree>
    <p:extLst>
      <p:ext uri="{BB962C8B-B14F-4D97-AF65-F5344CB8AC3E}">
        <p14:creationId xmlns:p14="http://schemas.microsoft.com/office/powerpoint/2010/main" val="1583341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32-36.</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30</a:t>
            </a:fld>
            <a:endParaRPr lang="tr-TR"/>
          </a:p>
        </p:txBody>
      </p:sp>
    </p:spTree>
    <p:extLst>
      <p:ext uri="{BB962C8B-B14F-4D97-AF65-F5344CB8AC3E}">
        <p14:creationId xmlns:p14="http://schemas.microsoft.com/office/powerpoint/2010/main" val="316775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32-36.</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31</a:t>
            </a:fld>
            <a:endParaRPr lang="tr-TR"/>
          </a:p>
        </p:txBody>
      </p:sp>
    </p:spTree>
    <p:extLst>
      <p:ext uri="{BB962C8B-B14F-4D97-AF65-F5344CB8AC3E}">
        <p14:creationId xmlns:p14="http://schemas.microsoft.com/office/powerpoint/2010/main" val="544330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32-36.</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32</a:t>
            </a:fld>
            <a:endParaRPr lang="tr-TR"/>
          </a:p>
        </p:txBody>
      </p:sp>
    </p:spTree>
    <p:extLst>
      <p:ext uri="{BB962C8B-B14F-4D97-AF65-F5344CB8AC3E}">
        <p14:creationId xmlns:p14="http://schemas.microsoft.com/office/powerpoint/2010/main" val="2927181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32-36.</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33</a:t>
            </a:fld>
            <a:endParaRPr lang="tr-TR"/>
          </a:p>
        </p:txBody>
      </p:sp>
    </p:spTree>
    <p:extLst>
      <p:ext uri="{BB962C8B-B14F-4D97-AF65-F5344CB8AC3E}">
        <p14:creationId xmlns:p14="http://schemas.microsoft.com/office/powerpoint/2010/main" val="396592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32-36.</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34</a:t>
            </a:fld>
            <a:endParaRPr lang="tr-TR"/>
          </a:p>
        </p:txBody>
      </p:sp>
    </p:spTree>
    <p:extLst>
      <p:ext uri="{BB962C8B-B14F-4D97-AF65-F5344CB8AC3E}">
        <p14:creationId xmlns:p14="http://schemas.microsoft.com/office/powerpoint/2010/main" val="16168495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32-36.</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35</a:t>
            </a:fld>
            <a:endParaRPr lang="tr-TR"/>
          </a:p>
        </p:txBody>
      </p:sp>
    </p:spTree>
    <p:extLst>
      <p:ext uri="{BB962C8B-B14F-4D97-AF65-F5344CB8AC3E}">
        <p14:creationId xmlns:p14="http://schemas.microsoft.com/office/powerpoint/2010/main" val="3124759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32-36.</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36</a:t>
            </a:fld>
            <a:endParaRPr lang="tr-TR"/>
          </a:p>
        </p:txBody>
      </p:sp>
    </p:spTree>
    <p:extLst>
      <p:ext uri="{BB962C8B-B14F-4D97-AF65-F5344CB8AC3E}">
        <p14:creationId xmlns:p14="http://schemas.microsoft.com/office/powerpoint/2010/main" val="18568160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lise çağı öğrencilerine ve gençlere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Uğur Evcin, 2014, İstanbul, Yeşilay TBM Alan Kitaplığı Dizisi No: 1.</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37</a:t>
            </a:fld>
            <a:endParaRPr lang="tr-TR"/>
          </a:p>
        </p:txBody>
      </p:sp>
    </p:spTree>
    <p:extLst>
      <p:ext uri="{BB962C8B-B14F-4D97-AF65-F5344CB8AC3E}">
        <p14:creationId xmlns:p14="http://schemas.microsoft.com/office/powerpoint/2010/main" val="3941018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lise çağı öğrencilerine ve gençlere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Uğur Evcin, 2014, İstanbul, Yeşilay TBM Alan Kitaplığı Dizisi No: 1.</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38</a:t>
            </a:fld>
            <a:endParaRPr lang="tr-TR"/>
          </a:p>
        </p:txBody>
      </p:sp>
    </p:spTree>
    <p:extLst>
      <p:ext uri="{BB962C8B-B14F-4D97-AF65-F5344CB8AC3E}">
        <p14:creationId xmlns:p14="http://schemas.microsoft.com/office/powerpoint/2010/main" val="43965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4</a:t>
            </a:fld>
            <a:endParaRPr lang="tr-TR"/>
          </a:p>
        </p:txBody>
      </p:sp>
    </p:spTree>
    <p:extLst>
      <p:ext uri="{BB962C8B-B14F-4D97-AF65-F5344CB8AC3E}">
        <p14:creationId xmlns:p14="http://schemas.microsoft.com/office/powerpoint/2010/main" val="395634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4-7.</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5</a:t>
            </a:fld>
            <a:endParaRPr lang="tr-TR"/>
          </a:p>
        </p:txBody>
      </p:sp>
    </p:spTree>
    <p:extLst>
      <p:ext uri="{BB962C8B-B14F-4D97-AF65-F5344CB8AC3E}">
        <p14:creationId xmlns:p14="http://schemas.microsoft.com/office/powerpoint/2010/main" val="2542799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8-9.</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6</a:t>
            </a:fld>
            <a:endParaRPr lang="tr-TR"/>
          </a:p>
        </p:txBody>
      </p:sp>
    </p:spTree>
    <p:extLst>
      <p:ext uri="{BB962C8B-B14F-4D97-AF65-F5344CB8AC3E}">
        <p14:creationId xmlns:p14="http://schemas.microsoft.com/office/powerpoint/2010/main" val="2883101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8-9.</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7</a:t>
            </a:fld>
            <a:endParaRPr lang="tr-TR"/>
          </a:p>
        </p:txBody>
      </p:sp>
    </p:spTree>
    <p:extLst>
      <p:ext uri="{BB962C8B-B14F-4D97-AF65-F5344CB8AC3E}">
        <p14:creationId xmlns:p14="http://schemas.microsoft.com/office/powerpoint/2010/main" val="3119219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10-13.</a:t>
            </a:r>
            <a:endParaRPr lang="tr-TR" b="0" dirty="0" smtClean="0"/>
          </a:p>
        </p:txBody>
      </p:sp>
      <p:sp>
        <p:nvSpPr>
          <p:cNvPr id="4" name="Slayt Numarası Yer Tutucusu 3"/>
          <p:cNvSpPr>
            <a:spLocks noGrp="1"/>
          </p:cNvSpPr>
          <p:nvPr>
            <p:ph type="sldNum" sz="quarter" idx="10"/>
          </p:nvPr>
        </p:nvSpPr>
        <p:spPr/>
        <p:txBody>
          <a:bodyPr/>
          <a:lstStyle/>
          <a:p>
            <a:fld id="{B9BFA566-FE14-4453-8F55-576ED4CD4114}" type="slidenum">
              <a:rPr lang="tr-TR" smtClean="0"/>
              <a:t>8</a:t>
            </a:fld>
            <a:endParaRPr lang="tr-TR"/>
          </a:p>
        </p:txBody>
      </p:sp>
    </p:spTree>
    <p:extLst>
      <p:ext uri="{BB962C8B-B14F-4D97-AF65-F5344CB8AC3E}">
        <p14:creationId xmlns:p14="http://schemas.microsoft.com/office/powerpoint/2010/main" val="1514095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Alkolsüz Bir Hayat İçin </a:t>
            </a:r>
            <a:r>
              <a:rPr lang="tr-TR" sz="1200" b="0" i="0" u="none" strike="noStrike" kern="1200" baseline="0" dirty="0" smtClean="0">
                <a:solidFill>
                  <a:schemeClr val="tx1"/>
                </a:solidFill>
                <a:latin typeface="+mn-lt"/>
                <a:ea typeface="+mn-ea"/>
                <a:cs typeface="+mn-cs"/>
              </a:rPr>
              <a:t>adlı Yeşilay tarafından hazırlanmış kitapçık, s. 10-13.</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B9BFA566-FE14-4453-8F55-576ED4CD4114}" type="slidenum">
              <a:rPr lang="tr-TR" smtClean="0"/>
              <a:t>9</a:t>
            </a:fld>
            <a:endParaRPr lang="tr-TR"/>
          </a:p>
        </p:txBody>
      </p:sp>
    </p:spTree>
    <p:extLst>
      <p:ext uri="{BB962C8B-B14F-4D97-AF65-F5344CB8AC3E}">
        <p14:creationId xmlns:p14="http://schemas.microsoft.com/office/powerpoint/2010/main" val="3963766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49A9C-D84B-4D10-9754-04FD9E88521C}" type="datetimeFigureOut">
              <a:rPr lang="tr-TR"/>
              <a:pPr>
                <a:defRPr/>
              </a:pPr>
              <a:t>20.01.2015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69AF3EA1-86EA-473B-A473-5BA91C62563F}" type="slidenum">
              <a:rPr lang="tr-TR"/>
              <a:pPr/>
              <a:t>‹#›</a:t>
            </a:fld>
            <a:endParaRPr lang="tr-TR" dirty="0"/>
          </a:p>
        </p:txBody>
      </p:sp>
    </p:spTree>
    <p:extLst>
      <p:ext uri="{BB962C8B-B14F-4D97-AF65-F5344CB8AC3E}">
        <p14:creationId xmlns:p14="http://schemas.microsoft.com/office/powerpoint/2010/main" val="115557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6EE2ED-3DFE-41A8-B473-B114DF2125DA}" type="datetimeFigureOut">
              <a:rPr lang="tr-TR"/>
              <a:pPr>
                <a:defRPr/>
              </a:pPr>
              <a:t>20.01.2015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5E5C55D6-1AEF-4998-8F68-7AC5FB5DB4E0}" type="slidenum">
              <a:rPr lang="tr-TR"/>
              <a:pPr/>
              <a:t>‹#›</a:t>
            </a:fld>
            <a:endParaRPr lang="tr-TR" dirty="0"/>
          </a:p>
        </p:txBody>
      </p:sp>
    </p:spTree>
    <p:extLst>
      <p:ext uri="{BB962C8B-B14F-4D97-AF65-F5344CB8AC3E}">
        <p14:creationId xmlns:p14="http://schemas.microsoft.com/office/powerpoint/2010/main" val="30068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F8911F-54FA-4D4D-ABB6-D40DA3FDC46A}" type="datetimeFigureOut">
              <a:rPr lang="tr-TR"/>
              <a:pPr>
                <a:defRPr/>
              </a:pPr>
              <a:t>20.01.2015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A275D635-F1D8-4AE5-A381-0664EEF55CDB}" type="slidenum">
              <a:rPr lang="tr-TR"/>
              <a:pPr/>
              <a:t>‹#›</a:t>
            </a:fld>
            <a:endParaRPr lang="tr-TR" dirty="0"/>
          </a:p>
        </p:txBody>
      </p:sp>
    </p:spTree>
    <p:extLst>
      <p:ext uri="{BB962C8B-B14F-4D97-AF65-F5344CB8AC3E}">
        <p14:creationId xmlns:p14="http://schemas.microsoft.com/office/powerpoint/2010/main" val="55022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1FBCCC-E50C-4A5E-B55D-C69538992FCF}" type="datetimeFigureOut">
              <a:rPr lang="tr-TR"/>
              <a:pPr>
                <a:defRPr/>
              </a:pPr>
              <a:t>20.01.2015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F008011E-8B28-4BF6-A4A2-1ED1B8AF16B5}" type="slidenum">
              <a:rPr lang="tr-TR"/>
              <a:pPr/>
              <a:t>‹#›</a:t>
            </a:fld>
            <a:endParaRPr lang="tr-TR" dirty="0"/>
          </a:p>
        </p:txBody>
      </p:sp>
    </p:spTree>
    <p:extLst>
      <p:ext uri="{BB962C8B-B14F-4D97-AF65-F5344CB8AC3E}">
        <p14:creationId xmlns:p14="http://schemas.microsoft.com/office/powerpoint/2010/main" val="103893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5D63235-7F78-425B-B116-ADBF7453E5E5}" type="datetimeFigureOut">
              <a:rPr lang="tr-TR"/>
              <a:pPr>
                <a:defRPr/>
              </a:pPr>
              <a:t>20.01.2015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1DB32EDB-E287-4B4F-B5CA-A3F883935F68}" type="slidenum">
              <a:rPr lang="tr-TR"/>
              <a:pPr/>
              <a:t>‹#›</a:t>
            </a:fld>
            <a:endParaRPr lang="tr-TR" dirty="0"/>
          </a:p>
        </p:txBody>
      </p:sp>
    </p:spTree>
    <p:extLst>
      <p:ext uri="{BB962C8B-B14F-4D97-AF65-F5344CB8AC3E}">
        <p14:creationId xmlns:p14="http://schemas.microsoft.com/office/powerpoint/2010/main" val="10369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1CB8A8-1FF5-41CA-8FCA-A83B2F515DE7}" type="datetimeFigureOut">
              <a:rPr lang="tr-TR"/>
              <a:pPr>
                <a:defRPr/>
              </a:pPr>
              <a:t>20.01.2015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02F14A09-1F7E-43B8-9E7F-97611A177FFC}" type="slidenum">
              <a:rPr lang="tr-TR"/>
              <a:pPr/>
              <a:t>‹#›</a:t>
            </a:fld>
            <a:endParaRPr lang="tr-TR" dirty="0"/>
          </a:p>
        </p:txBody>
      </p:sp>
    </p:spTree>
    <p:extLst>
      <p:ext uri="{BB962C8B-B14F-4D97-AF65-F5344CB8AC3E}">
        <p14:creationId xmlns:p14="http://schemas.microsoft.com/office/powerpoint/2010/main" val="107765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8C81B8A-21DD-4DF9-AB3E-AA08BC339A3D}" type="datetimeFigureOut">
              <a:rPr lang="tr-TR"/>
              <a:pPr>
                <a:defRPr/>
              </a:pPr>
              <a:t>20.01.2015</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dirty="0"/>
          </a:p>
        </p:txBody>
      </p:sp>
      <p:sp>
        <p:nvSpPr>
          <p:cNvPr id="9" name="5 Slayt Numarası Yer Tutucusu"/>
          <p:cNvSpPr>
            <a:spLocks noGrp="1"/>
          </p:cNvSpPr>
          <p:nvPr>
            <p:ph type="sldNum" sz="quarter" idx="12"/>
          </p:nvPr>
        </p:nvSpPr>
        <p:spPr/>
        <p:txBody>
          <a:bodyPr/>
          <a:lstStyle>
            <a:lvl1pPr>
              <a:defRPr/>
            </a:lvl1pPr>
          </a:lstStyle>
          <a:p>
            <a:fld id="{1BCCAD9A-70BF-4D87-B557-B1788B3E98B6}" type="slidenum">
              <a:rPr lang="tr-TR"/>
              <a:pPr/>
              <a:t>‹#›</a:t>
            </a:fld>
            <a:endParaRPr lang="tr-TR" dirty="0"/>
          </a:p>
        </p:txBody>
      </p:sp>
    </p:spTree>
    <p:extLst>
      <p:ext uri="{BB962C8B-B14F-4D97-AF65-F5344CB8AC3E}">
        <p14:creationId xmlns:p14="http://schemas.microsoft.com/office/powerpoint/2010/main" val="18482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72ABB4-79C5-4A99-913A-7B7348A583BE}" type="datetimeFigureOut">
              <a:rPr lang="tr-TR"/>
              <a:pPr>
                <a:defRPr/>
              </a:pPr>
              <a:t>20.01.2015</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dirty="0"/>
          </a:p>
        </p:txBody>
      </p:sp>
      <p:sp>
        <p:nvSpPr>
          <p:cNvPr id="5" name="5 Slayt Numarası Yer Tutucusu"/>
          <p:cNvSpPr>
            <a:spLocks noGrp="1"/>
          </p:cNvSpPr>
          <p:nvPr>
            <p:ph type="sldNum" sz="quarter" idx="12"/>
          </p:nvPr>
        </p:nvSpPr>
        <p:spPr/>
        <p:txBody>
          <a:bodyPr/>
          <a:lstStyle>
            <a:lvl1pPr>
              <a:defRPr/>
            </a:lvl1pPr>
          </a:lstStyle>
          <a:p>
            <a:fld id="{FC2B0451-A93C-4BB7-8CE7-08C7FAF8FF82}" type="slidenum">
              <a:rPr lang="tr-TR"/>
              <a:pPr/>
              <a:t>‹#›</a:t>
            </a:fld>
            <a:endParaRPr lang="tr-TR" dirty="0"/>
          </a:p>
        </p:txBody>
      </p:sp>
    </p:spTree>
    <p:extLst>
      <p:ext uri="{BB962C8B-B14F-4D97-AF65-F5344CB8AC3E}">
        <p14:creationId xmlns:p14="http://schemas.microsoft.com/office/powerpoint/2010/main" val="132092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C976842-873E-4E9F-90DA-B0EF8D36CA75}" type="datetimeFigureOut">
              <a:rPr lang="tr-TR"/>
              <a:pPr>
                <a:defRPr/>
              </a:pPr>
              <a:t>20.01.2015</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dirty="0"/>
          </a:p>
        </p:txBody>
      </p:sp>
      <p:sp>
        <p:nvSpPr>
          <p:cNvPr id="4" name="5 Slayt Numarası Yer Tutucusu"/>
          <p:cNvSpPr>
            <a:spLocks noGrp="1"/>
          </p:cNvSpPr>
          <p:nvPr>
            <p:ph type="sldNum" sz="quarter" idx="12"/>
          </p:nvPr>
        </p:nvSpPr>
        <p:spPr/>
        <p:txBody>
          <a:bodyPr/>
          <a:lstStyle>
            <a:lvl1pPr>
              <a:defRPr/>
            </a:lvl1pPr>
          </a:lstStyle>
          <a:p>
            <a:fld id="{18D401E5-91FC-41D5-BEA9-5077269131A8}" type="slidenum">
              <a:rPr lang="tr-TR"/>
              <a:pPr/>
              <a:t>‹#›</a:t>
            </a:fld>
            <a:endParaRPr lang="tr-TR" dirty="0"/>
          </a:p>
        </p:txBody>
      </p:sp>
    </p:spTree>
    <p:extLst>
      <p:ext uri="{BB962C8B-B14F-4D97-AF65-F5344CB8AC3E}">
        <p14:creationId xmlns:p14="http://schemas.microsoft.com/office/powerpoint/2010/main" val="234603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02600CF-2D38-48ED-B6B9-0D6F327C1DA6}" type="datetimeFigureOut">
              <a:rPr lang="tr-TR"/>
              <a:pPr>
                <a:defRPr/>
              </a:pPr>
              <a:t>20.01.2015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1495382F-181F-4DF9-B68C-DBA6C6FD97AF}" type="slidenum">
              <a:rPr lang="tr-TR"/>
              <a:pPr/>
              <a:t>‹#›</a:t>
            </a:fld>
            <a:endParaRPr lang="tr-TR" dirty="0"/>
          </a:p>
        </p:txBody>
      </p:sp>
    </p:spTree>
    <p:extLst>
      <p:ext uri="{BB962C8B-B14F-4D97-AF65-F5344CB8AC3E}">
        <p14:creationId xmlns:p14="http://schemas.microsoft.com/office/powerpoint/2010/main" val="28959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76A3D6-18B6-4931-98C8-DCF23A9AAC62}" type="datetimeFigureOut">
              <a:rPr lang="tr-TR"/>
              <a:pPr>
                <a:defRPr/>
              </a:pPr>
              <a:t>20.01.2015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9A8227AF-2B91-4DC3-87B8-6A09481A29A8}" type="slidenum">
              <a:rPr lang="tr-TR"/>
              <a:pPr/>
              <a:t>‹#›</a:t>
            </a:fld>
            <a:endParaRPr lang="tr-TR" dirty="0"/>
          </a:p>
        </p:txBody>
      </p:sp>
    </p:spTree>
    <p:extLst>
      <p:ext uri="{BB962C8B-B14F-4D97-AF65-F5344CB8AC3E}">
        <p14:creationId xmlns:p14="http://schemas.microsoft.com/office/powerpoint/2010/main" val="8873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EC1DD-7043-46CD-8E52-E4254A001867}" type="datetimeFigureOut">
              <a:rPr lang="tr-TR"/>
              <a:pPr>
                <a:defRPr/>
              </a:pPr>
              <a:t>20.01.2015</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C12CB-9236-474C-8B03-CDDC4EDDAFCC}" type="slidenum">
              <a:rPr lang="tr-TR"/>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slide" Target="slide19.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slide" Target="slide19.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98977"/>
            <a:ext cx="9144000" cy="759023"/>
          </a:xfrm>
          <a:prstGeom prst="rect">
            <a:avLst/>
          </a:prstGeom>
        </p:spPr>
      </p:pic>
    </p:spTree>
    <p:extLst>
      <p:ext uri="{BB962C8B-B14F-4D97-AF65-F5344CB8AC3E}">
        <p14:creationId xmlns:p14="http://schemas.microsoft.com/office/powerpoint/2010/main" val="3201822616"/>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292424" y="659557"/>
            <a:ext cx="3944044" cy="2308324"/>
          </a:xfrm>
          <a:prstGeom prst="rect">
            <a:avLst/>
          </a:prstGeom>
          <a:noFill/>
        </p:spPr>
        <p:txBody>
          <a:bodyPr wrap="square" rtlCol="0">
            <a:spAutoFit/>
          </a:bodyPr>
          <a:lstStyle/>
          <a:p>
            <a:pPr>
              <a:spcAft>
                <a:spcPts val="0"/>
              </a:spcAft>
            </a:pPr>
            <a:r>
              <a:rPr lang="en-US" sz="3600" b="1" dirty="0" err="1" smtClean="0">
                <a:ln w="9525">
                  <a:noFill/>
                  <a:prstDash val="solid"/>
                </a:ln>
                <a:solidFill>
                  <a:schemeClr val="bg1"/>
                </a:solidFill>
                <a:latin typeface="+mn-lt"/>
              </a:rPr>
              <a:t>Yetişkin</a:t>
            </a:r>
            <a:r>
              <a:rPr lang="en-US" sz="3600" b="1" dirty="0" smtClean="0">
                <a:ln w="9525">
                  <a:noFill/>
                  <a:prstDash val="solid"/>
                </a:ln>
                <a:solidFill>
                  <a:schemeClr val="bg1"/>
                </a:solidFill>
                <a:latin typeface="+mn-lt"/>
              </a:rPr>
              <a:t> </a:t>
            </a:r>
            <a:r>
              <a:rPr lang="en-US" sz="3600" b="1" dirty="0" err="1">
                <a:ln w="9525">
                  <a:noFill/>
                  <a:prstDash val="solid"/>
                </a:ln>
                <a:solidFill>
                  <a:schemeClr val="bg1"/>
                </a:solidFill>
                <a:latin typeface="+mn-lt"/>
              </a:rPr>
              <a:t>Birine</a:t>
            </a:r>
            <a:r>
              <a:rPr lang="en-US" sz="3600" b="1" dirty="0">
                <a:ln w="9525">
                  <a:noFill/>
                  <a:prstDash val="solid"/>
                </a:ln>
                <a:solidFill>
                  <a:schemeClr val="bg1"/>
                </a:solidFill>
                <a:latin typeface="+mn-lt"/>
              </a:rPr>
              <a:t> </a:t>
            </a:r>
            <a:r>
              <a:rPr lang="en-US" sz="3600" b="1" dirty="0" err="1">
                <a:ln w="9525">
                  <a:noFill/>
                  <a:prstDash val="solid"/>
                </a:ln>
                <a:solidFill>
                  <a:schemeClr val="bg1"/>
                </a:solidFill>
                <a:latin typeface="+mn-lt"/>
              </a:rPr>
              <a:t>Göre</a:t>
            </a:r>
            <a:r>
              <a:rPr lang="en-US" sz="3600" b="1" dirty="0">
                <a:ln w="9525">
                  <a:noFill/>
                  <a:prstDash val="solid"/>
                </a:ln>
                <a:solidFill>
                  <a:schemeClr val="bg1"/>
                </a:solidFill>
                <a:latin typeface="+mn-lt"/>
              </a:rPr>
              <a:t> </a:t>
            </a:r>
            <a:r>
              <a:rPr lang="en-US" sz="3600" b="1" dirty="0" err="1">
                <a:ln w="9525">
                  <a:noFill/>
                  <a:prstDash val="solid"/>
                </a:ln>
                <a:solidFill>
                  <a:schemeClr val="bg1"/>
                </a:solidFill>
                <a:latin typeface="+mn-lt"/>
              </a:rPr>
              <a:t>Genç</a:t>
            </a:r>
            <a:r>
              <a:rPr lang="en-US" sz="3600" b="1" dirty="0">
                <a:ln w="9525">
                  <a:noFill/>
                  <a:prstDash val="solid"/>
                </a:ln>
                <a:solidFill>
                  <a:schemeClr val="bg1"/>
                </a:solidFill>
                <a:latin typeface="+mn-lt"/>
              </a:rPr>
              <a:t> </a:t>
            </a:r>
            <a:r>
              <a:rPr lang="en-US" sz="3600" b="1" dirty="0" err="1">
                <a:ln w="9525">
                  <a:noFill/>
                  <a:prstDash val="solid"/>
                </a:ln>
                <a:solidFill>
                  <a:schemeClr val="bg1"/>
                </a:solidFill>
                <a:latin typeface="+mn-lt"/>
              </a:rPr>
              <a:t>Birinin</a:t>
            </a:r>
            <a:r>
              <a:rPr lang="en-US" sz="3600" b="1" dirty="0">
                <a:ln w="9525">
                  <a:noFill/>
                  <a:prstDash val="solid"/>
                </a:ln>
                <a:solidFill>
                  <a:schemeClr val="bg1"/>
                </a:solidFill>
                <a:latin typeface="+mn-lt"/>
              </a:rPr>
              <a:t> </a:t>
            </a:r>
            <a:r>
              <a:rPr lang="en-US" sz="3600" b="1" dirty="0" err="1">
                <a:ln w="9525">
                  <a:noFill/>
                  <a:prstDash val="solid"/>
                </a:ln>
                <a:solidFill>
                  <a:schemeClr val="bg1"/>
                </a:solidFill>
                <a:latin typeface="+mn-lt"/>
              </a:rPr>
              <a:t>Alkol</a:t>
            </a:r>
            <a:r>
              <a:rPr lang="en-US" sz="3600" b="1" dirty="0">
                <a:ln w="9525">
                  <a:noFill/>
                  <a:prstDash val="solid"/>
                </a:ln>
                <a:solidFill>
                  <a:schemeClr val="bg1"/>
                </a:solidFill>
                <a:latin typeface="+mn-lt"/>
              </a:rPr>
              <a:t> </a:t>
            </a:r>
            <a:r>
              <a:rPr lang="en-US" sz="3600" b="1" dirty="0" err="1">
                <a:ln w="9525">
                  <a:noFill/>
                  <a:prstDash val="solid"/>
                </a:ln>
                <a:solidFill>
                  <a:schemeClr val="bg1"/>
                </a:solidFill>
                <a:latin typeface="+mn-lt"/>
              </a:rPr>
              <a:t>Kullanmasındaki</a:t>
            </a:r>
            <a:r>
              <a:rPr lang="en-US" sz="3600" b="1" dirty="0">
                <a:ln w="9525">
                  <a:noFill/>
                  <a:prstDash val="solid"/>
                </a:ln>
                <a:solidFill>
                  <a:schemeClr val="bg1"/>
                </a:solidFill>
                <a:latin typeface="+mn-lt"/>
              </a:rPr>
              <a:t> </a:t>
            </a:r>
            <a:r>
              <a:rPr lang="tr-TR" sz="3600" b="1" dirty="0" smtClean="0">
                <a:ln w="9525">
                  <a:noFill/>
                  <a:prstDash val="solid"/>
                </a:ln>
                <a:solidFill>
                  <a:schemeClr val="bg1"/>
                </a:solidFill>
                <a:latin typeface="+mn-lt"/>
              </a:rPr>
              <a:t>En Önemli </a:t>
            </a:r>
            <a:r>
              <a:rPr lang="en-US" sz="3600" b="1" dirty="0" err="1" smtClean="0">
                <a:ln w="9525">
                  <a:noFill/>
                  <a:prstDash val="solid"/>
                </a:ln>
                <a:solidFill>
                  <a:schemeClr val="bg1"/>
                </a:solidFill>
                <a:latin typeface="+mn-lt"/>
              </a:rPr>
              <a:t>Fark</a:t>
            </a:r>
            <a:r>
              <a:rPr lang="en-US" sz="3600" b="1" dirty="0" smtClean="0">
                <a:ln w="9525">
                  <a:noFill/>
                  <a:prstDash val="solid"/>
                </a:ln>
                <a:solidFill>
                  <a:schemeClr val="bg1"/>
                </a:solidFill>
                <a:latin typeface="+mn-lt"/>
              </a:rPr>
              <a:t> </a:t>
            </a:r>
            <a:r>
              <a:rPr lang="en-US" sz="3600" b="1" dirty="0" err="1">
                <a:ln w="9525">
                  <a:noFill/>
                  <a:prstDash val="solid"/>
                </a:ln>
                <a:solidFill>
                  <a:schemeClr val="bg1"/>
                </a:solidFill>
                <a:latin typeface="+mn-lt"/>
              </a:rPr>
              <a:t>Nedir</a:t>
            </a:r>
            <a:r>
              <a:rPr lang="en-US" sz="3600" b="1" dirty="0">
                <a:ln w="9525">
                  <a:noFill/>
                  <a:prstDash val="solid"/>
                </a:ln>
                <a:solidFill>
                  <a:schemeClr val="bg1"/>
                </a:solidFill>
                <a:latin typeface="+mn-lt"/>
              </a:rPr>
              <a: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764704"/>
            <a:ext cx="952500" cy="542925"/>
          </a:xfrm>
          <a:prstGeom prst="rect">
            <a:avLst/>
          </a:prstGeom>
        </p:spPr>
      </p:pic>
    </p:spTree>
    <p:extLst>
      <p:ext uri="{BB962C8B-B14F-4D97-AF65-F5344CB8AC3E}">
        <p14:creationId xmlns:p14="http://schemas.microsoft.com/office/powerpoint/2010/main" val="186052489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7" name="TextBox 26"/>
          <p:cNvSpPr txBox="1"/>
          <p:nvPr/>
        </p:nvSpPr>
        <p:spPr>
          <a:xfrm>
            <a:off x="323528" y="2067262"/>
            <a:ext cx="5472608" cy="4524315"/>
          </a:xfrm>
          <a:prstGeom prst="rect">
            <a:avLst/>
          </a:prstGeom>
          <a:solidFill>
            <a:schemeClr val="tx1">
              <a:alpha val="50000"/>
            </a:schemeClr>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dirty="0" err="1"/>
              <a:t>Alkol</a:t>
            </a:r>
            <a:r>
              <a:rPr lang="en-US" sz="2400" dirty="0"/>
              <a:t> </a:t>
            </a:r>
            <a:r>
              <a:rPr lang="en-US" sz="2400" dirty="0" err="1"/>
              <a:t>kullanımı</a:t>
            </a:r>
            <a:r>
              <a:rPr lang="en-US" sz="2400" dirty="0"/>
              <a:t> </a:t>
            </a:r>
            <a:r>
              <a:rPr lang="en-US" sz="2400" dirty="0" err="1"/>
              <a:t>gençler</a:t>
            </a:r>
            <a:r>
              <a:rPr lang="en-US" sz="2400" dirty="0"/>
              <a:t> </a:t>
            </a:r>
            <a:r>
              <a:rPr lang="en-US" sz="2400" dirty="0" err="1"/>
              <a:t>için</a:t>
            </a:r>
            <a:r>
              <a:rPr lang="en-US" sz="2400" dirty="0"/>
              <a:t> </a:t>
            </a:r>
            <a:r>
              <a:rPr lang="en-US" sz="2400" dirty="0" err="1"/>
              <a:t>çok</a:t>
            </a:r>
            <a:r>
              <a:rPr lang="en-US" sz="2400" dirty="0"/>
              <a:t> </a:t>
            </a:r>
            <a:r>
              <a:rPr lang="en-US" sz="2400" dirty="0" err="1"/>
              <a:t>daha</a:t>
            </a:r>
            <a:r>
              <a:rPr lang="en-US" sz="2400" dirty="0"/>
              <a:t> </a:t>
            </a:r>
            <a:r>
              <a:rPr lang="en-US" sz="2400" dirty="0" err="1"/>
              <a:t>zarar</a:t>
            </a:r>
            <a:r>
              <a:rPr lang="en-US" sz="2400" dirty="0"/>
              <a:t> </a:t>
            </a:r>
            <a:r>
              <a:rPr lang="en-US" sz="2400" dirty="0" err="1"/>
              <a:t>vericidir</a:t>
            </a:r>
            <a:r>
              <a:rPr lang="en-US" sz="2400" dirty="0"/>
              <a:t>. </a:t>
            </a:r>
            <a:r>
              <a:rPr lang="en-US" sz="2400" dirty="0" err="1"/>
              <a:t>Çünkü</a:t>
            </a:r>
            <a:r>
              <a:rPr lang="en-US" sz="2400" dirty="0"/>
              <a:t> </a:t>
            </a:r>
            <a:r>
              <a:rPr lang="en-US" sz="2400" dirty="0" err="1"/>
              <a:t>gençlerin</a:t>
            </a:r>
            <a:r>
              <a:rPr lang="en-US" sz="2400" dirty="0"/>
              <a:t> </a:t>
            </a:r>
            <a:r>
              <a:rPr lang="en-US" sz="2400" dirty="0" err="1"/>
              <a:t>beyin</a:t>
            </a:r>
            <a:r>
              <a:rPr lang="en-US" sz="2400" dirty="0"/>
              <a:t> </a:t>
            </a:r>
            <a:r>
              <a:rPr lang="en-US" sz="2400" dirty="0" err="1"/>
              <a:t>gelişimi</a:t>
            </a:r>
            <a:r>
              <a:rPr lang="en-US" sz="2400" dirty="0"/>
              <a:t> </a:t>
            </a:r>
            <a:r>
              <a:rPr lang="en-US" sz="2400" dirty="0" err="1"/>
              <a:t>tamamlanmamış</a:t>
            </a:r>
            <a:r>
              <a:rPr lang="en-US" sz="2400" dirty="0"/>
              <a:t> </a:t>
            </a:r>
            <a:r>
              <a:rPr lang="en-US" sz="2400" dirty="0" err="1"/>
              <a:t>ve</a:t>
            </a:r>
            <a:r>
              <a:rPr lang="en-US" sz="2400" dirty="0"/>
              <a:t> </a:t>
            </a:r>
            <a:r>
              <a:rPr lang="en-US" sz="2400" dirty="0" err="1"/>
              <a:t>hâlâ</a:t>
            </a:r>
            <a:r>
              <a:rPr lang="en-US" sz="2400" dirty="0"/>
              <a:t> </a:t>
            </a:r>
            <a:r>
              <a:rPr lang="en-US" sz="2400" dirty="0" err="1"/>
              <a:t>sürmektedir</a:t>
            </a:r>
            <a:r>
              <a:rPr lang="en-US" sz="2400" dirty="0"/>
              <a:t>. </a:t>
            </a:r>
            <a:r>
              <a:rPr lang="en-US" sz="2400" dirty="0" err="1"/>
              <a:t>Özellikle</a:t>
            </a:r>
            <a:r>
              <a:rPr lang="en-US" sz="2400" dirty="0"/>
              <a:t> </a:t>
            </a:r>
            <a:r>
              <a:rPr lang="en-US" sz="2400" dirty="0" err="1"/>
              <a:t>beynin</a:t>
            </a:r>
            <a:r>
              <a:rPr lang="en-US" sz="2400" dirty="0"/>
              <a:t> </a:t>
            </a:r>
            <a:r>
              <a:rPr lang="en-US" sz="2400" dirty="0" err="1"/>
              <a:t>hafıza</a:t>
            </a:r>
            <a:r>
              <a:rPr lang="en-US" sz="2400" dirty="0"/>
              <a:t>, </a:t>
            </a:r>
            <a:r>
              <a:rPr lang="en-US" sz="2400" dirty="0" err="1"/>
              <a:t>kontrol</a:t>
            </a:r>
            <a:r>
              <a:rPr lang="en-US" sz="2400" dirty="0"/>
              <a:t> </a:t>
            </a:r>
            <a:r>
              <a:rPr lang="en-US" sz="2400" dirty="0" err="1"/>
              <a:t>ve</a:t>
            </a:r>
            <a:r>
              <a:rPr lang="en-US" sz="2400" dirty="0"/>
              <a:t> </a:t>
            </a:r>
            <a:r>
              <a:rPr lang="en-US" sz="2400" dirty="0" err="1"/>
              <a:t>koordinasyonla</a:t>
            </a:r>
            <a:r>
              <a:rPr lang="en-US" sz="2400" dirty="0"/>
              <a:t> </a:t>
            </a:r>
            <a:r>
              <a:rPr lang="en-US" sz="2400" dirty="0" err="1"/>
              <a:t>ilgili</a:t>
            </a:r>
            <a:r>
              <a:rPr lang="en-US" sz="2400" dirty="0"/>
              <a:t> </a:t>
            </a:r>
            <a:r>
              <a:rPr lang="en-US" sz="2400" dirty="0" err="1"/>
              <a:t>bölgelerinde</a:t>
            </a:r>
            <a:r>
              <a:rPr lang="en-US" sz="2400" dirty="0"/>
              <a:t> </a:t>
            </a:r>
            <a:r>
              <a:rPr lang="en-US" sz="2400" dirty="0" err="1"/>
              <a:t>hasar</a:t>
            </a:r>
            <a:r>
              <a:rPr lang="en-US" sz="2400" dirty="0"/>
              <a:t> </a:t>
            </a:r>
            <a:r>
              <a:rPr lang="en-US" sz="2400" dirty="0" err="1"/>
              <a:t>oluşabilir</a:t>
            </a:r>
            <a:r>
              <a:rPr lang="en-US" sz="2400" dirty="0"/>
              <a:t>, </a:t>
            </a:r>
            <a:r>
              <a:rPr lang="en-US" sz="2400" dirty="0" err="1"/>
              <a:t>bu</a:t>
            </a:r>
            <a:r>
              <a:rPr lang="en-US" sz="2400" dirty="0"/>
              <a:t> da </a:t>
            </a:r>
            <a:r>
              <a:rPr lang="en-US" sz="2400" dirty="0" err="1"/>
              <a:t>önemli</a:t>
            </a:r>
            <a:r>
              <a:rPr lang="en-US" sz="2400" dirty="0"/>
              <a:t> </a:t>
            </a:r>
            <a:r>
              <a:rPr lang="en-US" sz="2400" dirty="0" err="1"/>
              <a:t>sağlık</a:t>
            </a:r>
            <a:r>
              <a:rPr lang="en-US" sz="2400" dirty="0"/>
              <a:t> </a:t>
            </a:r>
            <a:r>
              <a:rPr lang="en-US" sz="2400" dirty="0" err="1"/>
              <a:t>sorunlarına</a:t>
            </a:r>
            <a:r>
              <a:rPr lang="en-US" sz="2400" dirty="0"/>
              <a:t> </a:t>
            </a:r>
            <a:r>
              <a:rPr lang="en-US" sz="2400" dirty="0" err="1"/>
              <a:t>sebep</a:t>
            </a:r>
            <a:r>
              <a:rPr lang="en-US" sz="2400" dirty="0"/>
              <a:t> </a:t>
            </a:r>
            <a:r>
              <a:rPr lang="en-US" sz="2400" dirty="0" err="1"/>
              <a:t>olabilir</a:t>
            </a:r>
            <a:r>
              <a:rPr lang="en-US" sz="2400" dirty="0"/>
              <a:t>.</a:t>
            </a:r>
          </a:p>
          <a:p>
            <a:endParaRPr lang="en-US" sz="2400" dirty="0"/>
          </a:p>
          <a:p>
            <a:r>
              <a:rPr lang="en-US" sz="2400" dirty="0" err="1"/>
              <a:t>Ayrıca</a:t>
            </a:r>
            <a:r>
              <a:rPr lang="en-US" sz="2400" dirty="0"/>
              <a:t> </a:t>
            </a:r>
            <a:r>
              <a:rPr lang="en-US" sz="2400" dirty="0" err="1"/>
              <a:t>bu</a:t>
            </a:r>
            <a:r>
              <a:rPr lang="en-US" sz="2400" dirty="0"/>
              <a:t> </a:t>
            </a:r>
            <a:r>
              <a:rPr lang="en-US" sz="2400" dirty="0" err="1"/>
              <a:t>dönemde</a:t>
            </a:r>
            <a:r>
              <a:rPr lang="en-US" sz="2400" dirty="0"/>
              <a:t> </a:t>
            </a:r>
            <a:r>
              <a:rPr lang="en-US" sz="2400" dirty="0" err="1"/>
              <a:t>beyindeki</a:t>
            </a:r>
            <a:r>
              <a:rPr lang="en-US" sz="2400" dirty="0"/>
              <a:t> </a:t>
            </a:r>
            <a:r>
              <a:rPr lang="en-US" sz="2400" dirty="0" err="1"/>
              <a:t>muhakeme</a:t>
            </a:r>
            <a:r>
              <a:rPr lang="en-US" sz="2400" dirty="0"/>
              <a:t> </a:t>
            </a:r>
            <a:r>
              <a:rPr lang="en-US" sz="2400" dirty="0" err="1"/>
              <a:t>ve</a:t>
            </a:r>
            <a:r>
              <a:rPr lang="en-US" sz="2400" dirty="0"/>
              <a:t> </a:t>
            </a:r>
            <a:r>
              <a:rPr lang="en-US" sz="2400" dirty="0" err="1"/>
              <a:t>karar</a:t>
            </a:r>
            <a:r>
              <a:rPr lang="en-US" sz="2400" dirty="0"/>
              <a:t> </a:t>
            </a:r>
            <a:r>
              <a:rPr lang="en-US" sz="2400" dirty="0" err="1"/>
              <a:t>vermeden</a:t>
            </a:r>
            <a:r>
              <a:rPr lang="en-US" sz="2400" dirty="0"/>
              <a:t> </a:t>
            </a:r>
            <a:r>
              <a:rPr lang="en-US" sz="2400" dirty="0" err="1"/>
              <a:t>sorumlu</a:t>
            </a:r>
            <a:r>
              <a:rPr lang="en-US" sz="2400" dirty="0"/>
              <a:t> </a:t>
            </a:r>
            <a:r>
              <a:rPr lang="en-US" sz="2400" dirty="0" err="1"/>
              <a:t>bölüm</a:t>
            </a:r>
            <a:r>
              <a:rPr lang="en-US" sz="2400" dirty="0"/>
              <a:t> </a:t>
            </a:r>
            <a:r>
              <a:rPr lang="en-US" sz="2400" dirty="0" err="1"/>
              <a:t>daha</a:t>
            </a:r>
            <a:r>
              <a:rPr lang="en-US" sz="2400" dirty="0"/>
              <a:t> </a:t>
            </a:r>
            <a:r>
              <a:rPr lang="en-US" sz="2400" dirty="0" err="1"/>
              <a:t>az</a:t>
            </a:r>
            <a:r>
              <a:rPr lang="en-US" sz="2400" dirty="0"/>
              <a:t> </a:t>
            </a:r>
            <a:r>
              <a:rPr lang="en-US" sz="2400" dirty="0" err="1"/>
              <a:t>aktif</a:t>
            </a:r>
            <a:r>
              <a:rPr lang="en-US" sz="2400" dirty="0"/>
              <a:t> </a:t>
            </a:r>
            <a:r>
              <a:rPr lang="en-US" sz="2400" dirty="0" err="1"/>
              <a:t>olduğundan</a:t>
            </a:r>
            <a:r>
              <a:rPr lang="en-US" sz="2400" dirty="0"/>
              <a:t> </a:t>
            </a:r>
            <a:r>
              <a:rPr lang="en-US" sz="2400" dirty="0" err="1"/>
              <a:t>genç</a:t>
            </a:r>
            <a:r>
              <a:rPr lang="en-US" sz="2400" dirty="0"/>
              <a:t>, </a:t>
            </a:r>
            <a:r>
              <a:rPr lang="en-US" sz="2400" dirty="0" err="1"/>
              <a:t>riskli</a:t>
            </a:r>
            <a:r>
              <a:rPr lang="en-US" sz="2400" dirty="0"/>
              <a:t> </a:t>
            </a:r>
            <a:r>
              <a:rPr lang="en-US" sz="2400" dirty="0" err="1"/>
              <a:t>davranışlara</a:t>
            </a:r>
            <a:r>
              <a:rPr lang="en-US" sz="2400" dirty="0"/>
              <a:t> </a:t>
            </a:r>
            <a:r>
              <a:rPr lang="en-US" sz="2400" dirty="0" err="1"/>
              <a:t>yönelmede</a:t>
            </a:r>
            <a:r>
              <a:rPr lang="en-US" sz="2400" dirty="0"/>
              <a:t> </a:t>
            </a:r>
            <a:r>
              <a:rPr lang="en-US" sz="2400" dirty="0" err="1"/>
              <a:t>daha</a:t>
            </a:r>
            <a:r>
              <a:rPr lang="en-US" sz="2400" dirty="0"/>
              <a:t> </a:t>
            </a:r>
            <a:r>
              <a:rPr lang="en-US" sz="2400" dirty="0" err="1"/>
              <a:t>fazla</a:t>
            </a:r>
            <a:r>
              <a:rPr lang="en-US" sz="2400" dirty="0"/>
              <a:t> risk </a:t>
            </a:r>
            <a:r>
              <a:rPr lang="en-US" sz="2400" dirty="0" err="1"/>
              <a:t>altındadır</a:t>
            </a:r>
            <a:r>
              <a:rPr lang="en-US" sz="2400" dirty="0"/>
              <a:t>.</a:t>
            </a:r>
            <a:endParaRPr lang="en-US" sz="2400" dirty="0" smtClean="0"/>
          </a:p>
        </p:txBody>
      </p:sp>
      <p:sp>
        <p:nvSpPr>
          <p:cNvPr id="29" name="Explosion 1 28"/>
          <p:cNvSpPr/>
          <p:nvPr/>
        </p:nvSpPr>
        <p:spPr>
          <a:xfrm>
            <a:off x="5465778" y="2540889"/>
            <a:ext cx="3744416" cy="3946392"/>
          </a:xfrm>
          <a:prstGeom prst="irregularSeal1">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13 </a:t>
            </a:r>
            <a:r>
              <a:rPr lang="en-US" b="1" dirty="0" err="1"/>
              <a:t>yaşında</a:t>
            </a:r>
            <a:r>
              <a:rPr lang="en-US" b="1" dirty="0"/>
              <a:t> </a:t>
            </a:r>
            <a:r>
              <a:rPr lang="en-US" b="1" dirty="0" err="1"/>
              <a:t>alkol</a:t>
            </a:r>
            <a:r>
              <a:rPr lang="en-US" b="1" dirty="0"/>
              <a:t> </a:t>
            </a:r>
            <a:r>
              <a:rPr lang="en-US" b="1" dirty="0" err="1"/>
              <a:t>kullanımına</a:t>
            </a:r>
            <a:r>
              <a:rPr lang="en-US" b="1" dirty="0"/>
              <a:t> </a:t>
            </a:r>
            <a:r>
              <a:rPr lang="en-US" b="1" dirty="0" err="1"/>
              <a:t>başlayan</a:t>
            </a:r>
            <a:r>
              <a:rPr lang="en-US" b="1" dirty="0"/>
              <a:t> </a:t>
            </a:r>
            <a:r>
              <a:rPr lang="en-US" b="1" dirty="0" err="1"/>
              <a:t>gençlerde</a:t>
            </a:r>
            <a:r>
              <a:rPr lang="en-US" b="1" dirty="0"/>
              <a:t> </a:t>
            </a:r>
            <a:r>
              <a:rPr lang="en-US" b="1" dirty="0" err="1"/>
              <a:t>alkolik</a:t>
            </a:r>
            <a:r>
              <a:rPr lang="en-US" b="1" dirty="0"/>
              <a:t> </a:t>
            </a:r>
            <a:r>
              <a:rPr lang="en-US" b="1" dirty="0" err="1"/>
              <a:t>olma</a:t>
            </a:r>
            <a:r>
              <a:rPr lang="en-US" b="1" dirty="0"/>
              <a:t> </a:t>
            </a:r>
            <a:r>
              <a:rPr lang="en-US" b="1" dirty="0" err="1"/>
              <a:t>riski</a:t>
            </a:r>
            <a:r>
              <a:rPr lang="en-US" b="1" dirty="0"/>
              <a:t> </a:t>
            </a:r>
            <a:r>
              <a:rPr lang="en-US" b="1" dirty="0" smtClean="0"/>
              <a:t>%43 </a:t>
            </a:r>
            <a:r>
              <a:rPr lang="en-US" b="1" dirty="0" err="1"/>
              <a:t>oranında</a:t>
            </a:r>
            <a:r>
              <a:rPr lang="en-US" b="1" dirty="0"/>
              <a:t>!</a:t>
            </a:r>
          </a:p>
        </p:txBody>
      </p:sp>
      <p:sp>
        <p:nvSpPr>
          <p:cNvPr id="7" name="TextBox 6"/>
          <p:cNvSpPr txBox="1"/>
          <p:nvPr/>
        </p:nvSpPr>
        <p:spPr>
          <a:xfrm>
            <a:off x="323528" y="260648"/>
            <a:ext cx="5112568" cy="1569660"/>
          </a:xfrm>
          <a:prstGeom prst="rect">
            <a:avLst/>
          </a:prstGeom>
          <a:solidFill>
            <a:srgbClr val="C00000">
              <a:alpha val="70000"/>
            </a:srgbClr>
          </a:solidFill>
        </p:spPr>
        <p:txBody>
          <a:bodyPr wrap="square" rtlCol="0">
            <a:spAutoFit/>
          </a:bodyPr>
          <a:lstStyle/>
          <a:p>
            <a:pPr>
              <a:spcAft>
                <a:spcPts val="0"/>
              </a:spcAft>
            </a:pPr>
            <a:r>
              <a:rPr lang="en-US" sz="3200" b="1" dirty="0" err="1" smtClean="0">
                <a:ln w="3175">
                  <a:noFill/>
                  <a:prstDash val="solid"/>
                </a:ln>
                <a:solidFill>
                  <a:schemeClr val="bg1"/>
                </a:solidFill>
                <a:latin typeface="+mn-lt"/>
              </a:rPr>
              <a:t>Yetişkin</a:t>
            </a:r>
            <a:r>
              <a:rPr lang="en-US" sz="3200" b="1" dirty="0" smtClean="0">
                <a:ln w="3175">
                  <a:noFill/>
                  <a:prstDash val="solid"/>
                </a:ln>
                <a:solidFill>
                  <a:schemeClr val="bg1"/>
                </a:solidFill>
                <a:latin typeface="+mn-lt"/>
              </a:rPr>
              <a:t> </a:t>
            </a:r>
            <a:r>
              <a:rPr lang="en-US" sz="3200" b="1" dirty="0" err="1">
                <a:ln w="3175">
                  <a:noFill/>
                  <a:prstDash val="solid"/>
                </a:ln>
                <a:solidFill>
                  <a:schemeClr val="bg1"/>
                </a:solidFill>
                <a:latin typeface="+mn-lt"/>
              </a:rPr>
              <a:t>Birine</a:t>
            </a:r>
            <a:r>
              <a:rPr lang="en-US" sz="3200" b="1" dirty="0">
                <a:ln w="3175">
                  <a:noFill/>
                  <a:prstDash val="solid"/>
                </a:ln>
                <a:solidFill>
                  <a:schemeClr val="bg1"/>
                </a:solidFill>
                <a:latin typeface="+mn-lt"/>
              </a:rPr>
              <a:t> </a:t>
            </a:r>
            <a:r>
              <a:rPr lang="en-US" sz="3200" b="1" dirty="0" err="1">
                <a:ln w="3175">
                  <a:noFill/>
                  <a:prstDash val="solid"/>
                </a:ln>
                <a:solidFill>
                  <a:schemeClr val="bg1"/>
                </a:solidFill>
                <a:latin typeface="+mn-lt"/>
              </a:rPr>
              <a:t>Göre</a:t>
            </a:r>
            <a:r>
              <a:rPr lang="en-US" sz="3200" b="1" dirty="0">
                <a:ln w="3175">
                  <a:noFill/>
                  <a:prstDash val="solid"/>
                </a:ln>
                <a:solidFill>
                  <a:schemeClr val="bg1"/>
                </a:solidFill>
                <a:latin typeface="+mn-lt"/>
              </a:rPr>
              <a:t> </a:t>
            </a:r>
            <a:r>
              <a:rPr lang="en-US" sz="3200" b="1" dirty="0" err="1">
                <a:ln w="3175">
                  <a:noFill/>
                  <a:prstDash val="solid"/>
                </a:ln>
                <a:solidFill>
                  <a:schemeClr val="bg1"/>
                </a:solidFill>
                <a:latin typeface="+mn-lt"/>
              </a:rPr>
              <a:t>Genç</a:t>
            </a:r>
            <a:r>
              <a:rPr lang="en-US" sz="3200" b="1" dirty="0">
                <a:ln w="3175">
                  <a:noFill/>
                  <a:prstDash val="solid"/>
                </a:ln>
                <a:solidFill>
                  <a:schemeClr val="bg1"/>
                </a:solidFill>
                <a:latin typeface="+mn-lt"/>
              </a:rPr>
              <a:t> </a:t>
            </a:r>
            <a:r>
              <a:rPr lang="en-US" sz="3200" b="1" dirty="0" err="1">
                <a:ln w="3175">
                  <a:noFill/>
                  <a:prstDash val="solid"/>
                </a:ln>
                <a:solidFill>
                  <a:schemeClr val="bg1"/>
                </a:solidFill>
                <a:latin typeface="+mn-lt"/>
              </a:rPr>
              <a:t>Birinin</a:t>
            </a:r>
            <a:r>
              <a:rPr lang="en-US" sz="3200" b="1" dirty="0">
                <a:ln w="3175">
                  <a:noFill/>
                  <a:prstDash val="solid"/>
                </a:ln>
                <a:solidFill>
                  <a:schemeClr val="bg1"/>
                </a:solidFill>
                <a:latin typeface="+mn-lt"/>
              </a:rPr>
              <a:t> </a:t>
            </a:r>
            <a:r>
              <a:rPr lang="en-US" sz="3200" b="1" dirty="0" err="1">
                <a:ln w="3175">
                  <a:noFill/>
                  <a:prstDash val="solid"/>
                </a:ln>
                <a:solidFill>
                  <a:schemeClr val="bg1"/>
                </a:solidFill>
                <a:latin typeface="+mn-lt"/>
              </a:rPr>
              <a:t>Alkol</a:t>
            </a:r>
            <a:r>
              <a:rPr lang="en-US" sz="3200" b="1" dirty="0">
                <a:ln w="3175">
                  <a:noFill/>
                  <a:prstDash val="solid"/>
                </a:ln>
                <a:solidFill>
                  <a:schemeClr val="bg1"/>
                </a:solidFill>
                <a:latin typeface="+mn-lt"/>
              </a:rPr>
              <a:t> </a:t>
            </a:r>
            <a:r>
              <a:rPr lang="en-US" sz="3200" b="1" dirty="0" err="1">
                <a:ln w="3175">
                  <a:noFill/>
                  <a:prstDash val="solid"/>
                </a:ln>
                <a:solidFill>
                  <a:schemeClr val="bg1"/>
                </a:solidFill>
                <a:latin typeface="+mn-lt"/>
              </a:rPr>
              <a:t>Kullanmasındaki</a:t>
            </a:r>
            <a:r>
              <a:rPr lang="en-US" sz="3200" b="1" dirty="0">
                <a:ln w="3175">
                  <a:noFill/>
                  <a:prstDash val="solid"/>
                </a:ln>
                <a:solidFill>
                  <a:schemeClr val="bg1"/>
                </a:solidFill>
                <a:latin typeface="+mn-lt"/>
              </a:rPr>
              <a:t> </a:t>
            </a:r>
            <a:r>
              <a:rPr lang="tr-TR" sz="3200" b="1" dirty="0" smtClean="0">
                <a:ln w="3175">
                  <a:noFill/>
                  <a:prstDash val="solid"/>
                </a:ln>
                <a:solidFill>
                  <a:schemeClr val="bg1"/>
                </a:solidFill>
                <a:latin typeface="+mn-lt"/>
              </a:rPr>
              <a:t>En Önemli </a:t>
            </a:r>
            <a:r>
              <a:rPr lang="en-US" sz="3200" b="1" dirty="0" err="1" smtClean="0">
                <a:ln w="3175">
                  <a:noFill/>
                  <a:prstDash val="solid"/>
                </a:ln>
                <a:solidFill>
                  <a:schemeClr val="bg1"/>
                </a:solidFill>
                <a:latin typeface="+mn-lt"/>
              </a:rPr>
              <a:t>Fark</a:t>
            </a:r>
            <a:r>
              <a:rPr lang="en-US" sz="3200" b="1" dirty="0" smtClean="0">
                <a:ln w="3175">
                  <a:noFill/>
                  <a:prstDash val="solid"/>
                </a:ln>
                <a:solidFill>
                  <a:schemeClr val="bg1"/>
                </a:solidFill>
                <a:latin typeface="+mn-lt"/>
              </a:rPr>
              <a:t> </a:t>
            </a:r>
            <a:r>
              <a:rPr lang="en-US" sz="3200" b="1" dirty="0" err="1">
                <a:ln w="3175">
                  <a:noFill/>
                  <a:prstDash val="solid"/>
                </a:ln>
                <a:solidFill>
                  <a:schemeClr val="bg1"/>
                </a:solidFill>
                <a:latin typeface="+mn-lt"/>
              </a:rPr>
              <a:t>Nedir</a:t>
            </a:r>
            <a:r>
              <a:rPr lang="en-US" sz="3200" b="1" dirty="0">
                <a:ln w="3175">
                  <a:noFill/>
                  <a:prstDash val="solid"/>
                </a:ln>
                <a:solidFill>
                  <a:schemeClr val="bg1"/>
                </a:solidFill>
                <a:latin typeface="+mn-lt"/>
              </a:rPr>
              <a:t>?</a:t>
            </a:r>
          </a:p>
        </p:txBody>
      </p:sp>
    </p:spTree>
    <p:extLst>
      <p:ext uri="{BB962C8B-B14F-4D97-AF65-F5344CB8AC3E}">
        <p14:creationId xmlns:p14="http://schemas.microsoft.com/office/powerpoint/2010/main" val="422629957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1"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par>
                          <p:cTn id="14" fill="hold">
                            <p:stCondLst>
                              <p:cond delay="1500"/>
                            </p:stCondLst>
                            <p:childTnLst>
                              <p:par>
                                <p:cTn id="15" presetID="26" presetClass="emph" presetSubtype="0" fill="hold" grpId="0" nodeType="afterEffect">
                                  <p:stCondLst>
                                    <p:cond delay="0"/>
                                  </p:stCondLst>
                                  <p:childTnLst>
                                    <p:animEffect transition="out" filter="fade">
                                      <p:cBhvr>
                                        <p:cTn id="16" dur="500" tmFilter="0, 0; .2, .5; .8, .5; 1, 0"/>
                                        <p:tgtEl>
                                          <p:spTgt spid="29"/>
                                        </p:tgtEl>
                                      </p:cBhvr>
                                    </p:animEffect>
                                    <p:animScale>
                                      <p:cBhvr>
                                        <p:cTn id="17" dur="250" autoRev="1" fill="hold"/>
                                        <p:tgtEl>
                                          <p:spTgt spid="29"/>
                                        </p:tgtEl>
                                      </p:cBhvr>
                                      <p:by x="105000" y="105000"/>
                                    </p:animScale>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29" grpId="1"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51520" y="260648"/>
            <a:ext cx="5903167" cy="584775"/>
          </a:xfrm>
          <a:prstGeom prst="rect">
            <a:avLst/>
          </a:prstGeom>
          <a:noFill/>
        </p:spPr>
        <p:txBody>
          <a:bodyPr wrap="square" rtlCol="0">
            <a:spAutoFit/>
          </a:bodyPr>
          <a:lstStyle/>
          <a:p>
            <a:pPr>
              <a:spcAft>
                <a:spcPts val="0"/>
              </a:spcAft>
            </a:pPr>
            <a:r>
              <a:rPr lang="en-US" sz="3200" b="1" dirty="0" err="1">
                <a:ln w="9525">
                  <a:solidFill>
                    <a:schemeClr val="tx1">
                      <a:lumMod val="95000"/>
                      <a:lumOff val="5000"/>
                    </a:schemeClr>
                  </a:solidFill>
                  <a:prstDash val="solid"/>
                </a:ln>
                <a:solidFill>
                  <a:schemeClr val="bg1"/>
                </a:solidFill>
                <a:latin typeface="+mn-lt"/>
              </a:rPr>
              <a:t>Bir</a:t>
            </a:r>
            <a:r>
              <a:rPr lang="en-US" sz="3200" b="1" dirty="0">
                <a:ln w="9525">
                  <a:solidFill>
                    <a:schemeClr val="tx1">
                      <a:lumMod val="95000"/>
                      <a:lumOff val="5000"/>
                    </a:schemeClr>
                  </a:solidFill>
                  <a:prstDash val="solid"/>
                </a:ln>
                <a:solidFill>
                  <a:schemeClr val="bg1"/>
                </a:solidFill>
                <a:latin typeface="+mn-lt"/>
              </a:rPr>
              <a:t> </a:t>
            </a:r>
            <a:r>
              <a:rPr lang="en-US" sz="3200" b="1" dirty="0" err="1">
                <a:ln w="9525">
                  <a:solidFill>
                    <a:schemeClr val="tx1">
                      <a:lumMod val="95000"/>
                      <a:lumOff val="5000"/>
                    </a:schemeClr>
                  </a:solidFill>
                  <a:prstDash val="solid"/>
                </a:ln>
                <a:solidFill>
                  <a:schemeClr val="bg1"/>
                </a:solidFill>
                <a:latin typeface="+mn-lt"/>
              </a:rPr>
              <a:t>Gencin</a:t>
            </a:r>
            <a:r>
              <a:rPr lang="en-US" sz="3200" b="1" dirty="0">
                <a:ln w="9525">
                  <a:solidFill>
                    <a:schemeClr val="tx1">
                      <a:lumMod val="95000"/>
                      <a:lumOff val="5000"/>
                    </a:schemeClr>
                  </a:solidFill>
                  <a:prstDash val="solid"/>
                </a:ln>
                <a:solidFill>
                  <a:schemeClr val="bg1"/>
                </a:solidFill>
                <a:latin typeface="+mn-lt"/>
              </a:rPr>
              <a:t> </a:t>
            </a:r>
            <a:r>
              <a:rPr lang="en-US" sz="3200" b="1" dirty="0" err="1" smtClean="0">
                <a:ln w="9525">
                  <a:solidFill>
                    <a:schemeClr val="tx1">
                      <a:lumMod val="95000"/>
                      <a:lumOff val="5000"/>
                    </a:schemeClr>
                  </a:solidFill>
                  <a:prstDash val="solid"/>
                </a:ln>
                <a:solidFill>
                  <a:schemeClr val="bg1"/>
                </a:solidFill>
                <a:latin typeface="+mn-lt"/>
              </a:rPr>
              <a:t>Hayatından</a:t>
            </a:r>
            <a:r>
              <a:rPr lang="en-US" sz="3200" b="1" dirty="0" smtClean="0">
                <a:ln w="9525">
                  <a:solidFill>
                    <a:schemeClr val="tx1">
                      <a:lumMod val="95000"/>
                      <a:lumOff val="5000"/>
                    </a:schemeClr>
                  </a:solidFill>
                  <a:prstDash val="solid"/>
                </a:ln>
                <a:solidFill>
                  <a:schemeClr val="bg1"/>
                </a:solidFill>
                <a:latin typeface="+mn-lt"/>
              </a:rPr>
              <a:t>…</a:t>
            </a:r>
            <a:endParaRPr lang="en-US" sz="3200" b="1" dirty="0">
              <a:ln w="9525">
                <a:solidFill>
                  <a:schemeClr val="tx1">
                    <a:lumMod val="95000"/>
                    <a:lumOff val="5000"/>
                  </a:schemeClr>
                </a:solidFill>
                <a:prstDash val="solid"/>
              </a:ln>
              <a:solidFill>
                <a:schemeClr val="bg1"/>
              </a:solidFill>
              <a:latin typeface="+mn-lt"/>
            </a:endParaRPr>
          </a:p>
        </p:txBody>
      </p:sp>
      <p:sp>
        <p:nvSpPr>
          <p:cNvPr id="27" name="TextBox 26"/>
          <p:cNvSpPr txBox="1"/>
          <p:nvPr/>
        </p:nvSpPr>
        <p:spPr>
          <a:xfrm>
            <a:off x="323528" y="985952"/>
            <a:ext cx="4032448" cy="1938992"/>
          </a:xfrm>
          <a:prstGeom prst="rect">
            <a:avLst/>
          </a:prstGeom>
          <a:solidFill>
            <a:schemeClr val="tx1">
              <a:alpha val="50000"/>
            </a:schemeClr>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000" dirty="0" err="1"/>
              <a:t>Daha</a:t>
            </a:r>
            <a:r>
              <a:rPr lang="en-US" sz="2000" dirty="0"/>
              <a:t> 14 </a:t>
            </a:r>
            <a:r>
              <a:rPr lang="en-US" sz="2000" dirty="0" err="1"/>
              <a:t>yaşındaydım</a:t>
            </a:r>
            <a:r>
              <a:rPr lang="en-US" sz="2000" dirty="0"/>
              <a:t>. </a:t>
            </a:r>
            <a:r>
              <a:rPr lang="en-US" sz="2000" dirty="0" err="1"/>
              <a:t>Bir</a:t>
            </a:r>
            <a:r>
              <a:rPr lang="en-US" sz="2000" dirty="0"/>
              <a:t> </a:t>
            </a:r>
            <a:r>
              <a:rPr lang="en-US" sz="2000" dirty="0" err="1"/>
              <a:t>arkadaş</a:t>
            </a:r>
            <a:r>
              <a:rPr lang="en-US" sz="2000" dirty="0"/>
              <a:t> </a:t>
            </a:r>
            <a:r>
              <a:rPr lang="en-US" sz="2000" dirty="0" err="1"/>
              <a:t>ortamında</a:t>
            </a:r>
            <a:r>
              <a:rPr lang="en-US" sz="2000" dirty="0"/>
              <a:t> </a:t>
            </a:r>
            <a:r>
              <a:rPr lang="en-US" sz="2000" dirty="0" err="1"/>
              <a:t>hiç</a:t>
            </a:r>
            <a:r>
              <a:rPr lang="en-US" sz="2000" dirty="0"/>
              <a:t> </a:t>
            </a:r>
            <a:r>
              <a:rPr lang="en-US" sz="2000" dirty="0" err="1"/>
              <a:t>alkol</a:t>
            </a:r>
            <a:r>
              <a:rPr lang="en-US" sz="2000" dirty="0"/>
              <a:t> </a:t>
            </a:r>
            <a:r>
              <a:rPr lang="en-US" sz="2000" dirty="0" err="1"/>
              <a:t>almadığımı</a:t>
            </a:r>
            <a:r>
              <a:rPr lang="en-US" sz="2000" dirty="0"/>
              <a:t> </a:t>
            </a:r>
            <a:r>
              <a:rPr lang="en-US" sz="2000" dirty="0" err="1"/>
              <a:t>söyledim</a:t>
            </a:r>
            <a:r>
              <a:rPr lang="en-US" sz="2000" dirty="0"/>
              <a:t>, </a:t>
            </a:r>
            <a:r>
              <a:rPr lang="en-US" sz="2000" dirty="0" err="1"/>
              <a:t>alay</a:t>
            </a:r>
            <a:r>
              <a:rPr lang="en-US" sz="2000" dirty="0"/>
              <a:t> </a:t>
            </a:r>
            <a:r>
              <a:rPr lang="en-US" sz="2000" dirty="0" err="1"/>
              <a:t>konusu</a:t>
            </a:r>
            <a:r>
              <a:rPr lang="en-US" sz="2000" dirty="0"/>
              <a:t> </a:t>
            </a:r>
            <a:r>
              <a:rPr lang="en-US" sz="2000" dirty="0" err="1"/>
              <a:t>oldum</a:t>
            </a:r>
            <a:r>
              <a:rPr lang="en-US" sz="2000" dirty="0"/>
              <a:t>. O </a:t>
            </a:r>
            <a:r>
              <a:rPr lang="en-US" sz="2000" dirty="0" err="1"/>
              <a:t>grubun</a:t>
            </a:r>
            <a:r>
              <a:rPr lang="en-US" sz="2000" dirty="0"/>
              <a:t> </a:t>
            </a:r>
            <a:r>
              <a:rPr lang="en-US" sz="2000" dirty="0" err="1"/>
              <a:t>içerisinde</a:t>
            </a:r>
            <a:r>
              <a:rPr lang="en-US" sz="2000" dirty="0"/>
              <a:t> </a:t>
            </a:r>
            <a:r>
              <a:rPr lang="en-US" sz="2000" dirty="0" err="1"/>
              <a:t>olmak</a:t>
            </a:r>
            <a:r>
              <a:rPr lang="en-US" sz="2000" dirty="0"/>
              <a:t> </a:t>
            </a:r>
            <a:r>
              <a:rPr lang="en-US" sz="2000" dirty="0" err="1"/>
              <a:t>arzusuyla</a:t>
            </a:r>
            <a:r>
              <a:rPr lang="en-US" sz="2000" dirty="0"/>
              <a:t> “</a:t>
            </a:r>
            <a:r>
              <a:rPr lang="en-US" sz="2000" dirty="0" err="1"/>
              <a:t>Bir</a:t>
            </a:r>
            <a:r>
              <a:rPr lang="en-US" sz="2000" dirty="0"/>
              <a:t> </a:t>
            </a:r>
            <a:r>
              <a:rPr lang="en-US" sz="2000" dirty="0" err="1"/>
              <a:t>kereden</a:t>
            </a:r>
            <a:r>
              <a:rPr lang="en-US" sz="2000" dirty="0"/>
              <a:t> </a:t>
            </a:r>
            <a:r>
              <a:rPr lang="en-US" sz="2000" dirty="0" err="1"/>
              <a:t>bir</a:t>
            </a:r>
            <a:r>
              <a:rPr lang="en-US" sz="2000" dirty="0"/>
              <a:t> </a:t>
            </a:r>
            <a:r>
              <a:rPr lang="en-US" sz="2000" dirty="0" err="1"/>
              <a:t>şey</a:t>
            </a:r>
            <a:r>
              <a:rPr lang="en-US" sz="2000" dirty="0"/>
              <a:t> </a:t>
            </a:r>
            <a:r>
              <a:rPr lang="en-US" sz="2000" dirty="0" err="1"/>
              <a:t>olmaz</a:t>
            </a:r>
            <a:r>
              <a:rPr lang="en-US" sz="2000" dirty="0"/>
              <a:t> </a:t>
            </a:r>
            <a:r>
              <a:rPr lang="en-US" sz="2000" dirty="0" err="1"/>
              <a:t>nasılsa</a:t>
            </a:r>
            <a:r>
              <a:rPr lang="en-US" sz="2000" dirty="0"/>
              <a:t>!” </a:t>
            </a:r>
            <a:r>
              <a:rPr lang="en-US" sz="2000" dirty="0" err="1"/>
              <a:t>diyerek</a:t>
            </a:r>
            <a:r>
              <a:rPr lang="en-US" sz="2000" dirty="0"/>
              <a:t> </a:t>
            </a:r>
            <a:r>
              <a:rPr lang="en-US" sz="2000" dirty="0" err="1"/>
              <a:t>denedim</a:t>
            </a:r>
            <a:r>
              <a:rPr lang="en-US" sz="2000" dirty="0"/>
              <a:t>. </a:t>
            </a:r>
            <a:r>
              <a:rPr lang="tr-TR" sz="2000" dirty="0" smtClean="0"/>
              <a:t>Ve sonra…</a:t>
            </a:r>
            <a:endParaRPr lang="en-US" sz="2000" dirty="0" smtClean="0"/>
          </a:p>
        </p:txBody>
      </p:sp>
    </p:spTree>
    <p:extLst>
      <p:ext uri="{BB962C8B-B14F-4D97-AF65-F5344CB8AC3E}">
        <p14:creationId xmlns:p14="http://schemas.microsoft.com/office/powerpoint/2010/main" val="156694725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7" name="TextBox 26"/>
          <p:cNvSpPr txBox="1"/>
          <p:nvPr/>
        </p:nvSpPr>
        <p:spPr>
          <a:xfrm>
            <a:off x="3995936" y="1268760"/>
            <a:ext cx="4372714" cy="2031325"/>
          </a:xfrm>
          <a:prstGeom prst="rect">
            <a:avLst/>
          </a:prstGeom>
          <a:solidFill>
            <a:schemeClr val="tx1">
              <a:alpha val="50000"/>
            </a:schemeClr>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err="1" smtClean="0"/>
              <a:t>Alkollü</a:t>
            </a:r>
            <a:r>
              <a:rPr lang="en-US" dirty="0" smtClean="0"/>
              <a:t> </a:t>
            </a:r>
            <a:r>
              <a:rPr lang="en-US" dirty="0" err="1" smtClean="0"/>
              <a:t>olarak</a:t>
            </a:r>
            <a:r>
              <a:rPr lang="en-US" dirty="0" smtClean="0"/>
              <a:t> </a:t>
            </a:r>
            <a:r>
              <a:rPr lang="en-US" dirty="0" err="1" smtClean="0"/>
              <a:t>araç</a:t>
            </a:r>
            <a:r>
              <a:rPr lang="en-US" dirty="0" smtClean="0"/>
              <a:t> </a:t>
            </a:r>
            <a:r>
              <a:rPr lang="en-US" dirty="0" err="1" smtClean="0"/>
              <a:t>kullanılması</a:t>
            </a:r>
            <a:r>
              <a:rPr lang="en-US" dirty="0" smtClean="0"/>
              <a:t> </a:t>
            </a:r>
            <a:r>
              <a:rPr lang="en-US" dirty="0" err="1" smtClean="0"/>
              <a:t>pek</a:t>
            </a:r>
            <a:r>
              <a:rPr lang="en-US" dirty="0" smtClean="0"/>
              <a:t> </a:t>
            </a:r>
            <a:r>
              <a:rPr lang="en-US" dirty="0" err="1" smtClean="0"/>
              <a:t>çok</a:t>
            </a:r>
            <a:r>
              <a:rPr lang="en-US" dirty="0" smtClean="0"/>
              <a:t> </a:t>
            </a:r>
            <a:r>
              <a:rPr lang="en-US" dirty="0" err="1" smtClean="0"/>
              <a:t>kazaya</a:t>
            </a:r>
            <a:r>
              <a:rPr lang="en-US" dirty="0" smtClean="0"/>
              <a:t> </a:t>
            </a:r>
            <a:r>
              <a:rPr lang="en-US" dirty="0" err="1" smtClean="0"/>
              <a:t>sebep</a:t>
            </a:r>
            <a:r>
              <a:rPr lang="en-US" dirty="0" smtClean="0"/>
              <a:t> </a:t>
            </a:r>
            <a:r>
              <a:rPr lang="en-US" dirty="0" err="1" smtClean="0"/>
              <a:t>olmaktadır</a:t>
            </a:r>
            <a:r>
              <a:rPr lang="en-US" dirty="0" smtClean="0"/>
              <a:t>. </a:t>
            </a:r>
            <a:r>
              <a:rPr lang="en-US" dirty="0" err="1" smtClean="0"/>
              <a:t>Çünkü</a:t>
            </a:r>
            <a:r>
              <a:rPr lang="en-US" dirty="0" smtClean="0"/>
              <a:t> </a:t>
            </a:r>
            <a:r>
              <a:rPr lang="en-US" dirty="0" err="1" smtClean="0"/>
              <a:t>alkol</a:t>
            </a:r>
            <a:r>
              <a:rPr lang="en-US" dirty="0" smtClean="0"/>
              <a:t> </a:t>
            </a:r>
            <a:r>
              <a:rPr lang="en-US" dirty="0" err="1" smtClean="0"/>
              <a:t>miktarı</a:t>
            </a:r>
            <a:r>
              <a:rPr lang="en-US" dirty="0" smtClean="0"/>
              <a:t> </a:t>
            </a:r>
            <a:r>
              <a:rPr lang="en-US" dirty="0" err="1" smtClean="0"/>
              <a:t>arttıkça</a:t>
            </a:r>
            <a:r>
              <a:rPr lang="en-US" dirty="0" smtClean="0"/>
              <a:t> </a:t>
            </a:r>
            <a:r>
              <a:rPr lang="en-US" dirty="0" err="1" smtClean="0"/>
              <a:t>kandaki</a:t>
            </a:r>
            <a:r>
              <a:rPr lang="en-US" dirty="0" smtClean="0"/>
              <a:t> </a:t>
            </a:r>
            <a:r>
              <a:rPr lang="en-US" dirty="0" err="1" smtClean="0"/>
              <a:t>oksijen</a:t>
            </a:r>
            <a:r>
              <a:rPr lang="en-US" dirty="0" smtClean="0"/>
              <a:t> </a:t>
            </a:r>
            <a:r>
              <a:rPr lang="en-US" dirty="0" err="1" smtClean="0"/>
              <a:t>oranı</a:t>
            </a:r>
            <a:r>
              <a:rPr lang="en-US" dirty="0" smtClean="0"/>
              <a:t> </a:t>
            </a:r>
            <a:r>
              <a:rPr lang="en-US" dirty="0" err="1" smtClean="0"/>
              <a:t>azalır</a:t>
            </a:r>
            <a:r>
              <a:rPr lang="en-US" dirty="0" smtClean="0"/>
              <a:t>. </a:t>
            </a:r>
            <a:r>
              <a:rPr lang="en-US" dirty="0" err="1" smtClean="0"/>
              <a:t>Bunun</a:t>
            </a:r>
            <a:r>
              <a:rPr lang="en-US" dirty="0" smtClean="0"/>
              <a:t> </a:t>
            </a:r>
            <a:r>
              <a:rPr lang="en-US" dirty="0" err="1" smtClean="0"/>
              <a:t>sonucunda</a:t>
            </a:r>
            <a:r>
              <a:rPr lang="en-US" dirty="0" smtClean="0"/>
              <a:t> </a:t>
            </a:r>
            <a:r>
              <a:rPr lang="en-US" dirty="0" err="1" smtClean="0"/>
              <a:t>yeterince</a:t>
            </a:r>
            <a:r>
              <a:rPr lang="en-US" dirty="0" smtClean="0"/>
              <a:t> </a:t>
            </a:r>
            <a:r>
              <a:rPr lang="en-US" dirty="0" err="1" smtClean="0"/>
              <a:t>oksijen</a:t>
            </a:r>
            <a:r>
              <a:rPr lang="en-US" dirty="0" smtClean="0"/>
              <a:t> </a:t>
            </a:r>
            <a:r>
              <a:rPr lang="en-US" dirty="0" err="1" smtClean="0"/>
              <a:t>alamayan</a:t>
            </a:r>
            <a:r>
              <a:rPr lang="en-US" dirty="0" smtClean="0"/>
              <a:t> </a:t>
            </a:r>
            <a:r>
              <a:rPr lang="en-US" dirty="0" err="1" smtClean="0"/>
              <a:t>beyin</a:t>
            </a:r>
            <a:r>
              <a:rPr lang="en-US" dirty="0" smtClean="0"/>
              <a:t>, </a:t>
            </a:r>
            <a:r>
              <a:rPr lang="en-US" dirty="0" err="1" smtClean="0"/>
              <a:t>fonksiyonlarını</a:t>
            </a:r>
            <a:r>
              <a:rPr lang="en-US" dirty="0" smtClean="0"/>
              <a:t> </a:t>
            </a:r>
            <a:r>
              <a:rPr lang="en-US" dirty="0" err="1" smtClean="0"/>
              <a:t>kaybetmeye</a:t>
            </a:r>
            <a:r>
              <a:rPr lang="en-US" dirty="0" smtClean="0"/>
              <a:t> </a:t>
            </a:r>
            <a:r>
              <a:rPr lang="en-US" dirty="0" err="1" smtClean="0"/>
              <a:t>başlar</a:t>
            </a:r>
            <a:r>
              <a:rPr lang="en-US" dirty="0" smtClean="0"/>
              <a:t>. Bu da </a:t>
            </a:r>
            <a:r>
              <a:rPr lang="en-US" dirty="0" err="1" smtClean="0"/>
              <a:t>sürücü</a:t>
            </a:r>
            <a:r>
              <a:rPr lang="en-US" dirty="0" smtClean="0"/>
              <a:t> </a:t>
            </a:r>
            <a:r>
              <a:rPr lang="en-US" dirty="0" err="1" smtClean="0"/>
              <a:t>üzerinde</a:t>
            </a:r>
            <a:r>
              <a:rPr lang="en-US" dirty="0" smtClean="0"/>
              <a:t> </a:t>
            </a:r>
            <a:r>
              <a:rPr lang="en-US" dirty="0" err="1" smtClean="0"/>
              <a:t>çeşitli</a:t>
            </a:r>
            <a:r>
              <a:rPr lang="en-US" dirty="0" smtClean="0"/>
              <a:t> </a:t>
            </a:r>
            <a:r>
              <a:rPr lang="en-US" dirty="0" err="1" smtClean="0"/>
              <a:t>fiziksel</a:t>
            </a:r>
            <a:r>
              <a:rPr lang="en-US" dirty="0" smtClean="0"/>
              <a:t> </a:t>
            </a:r>
            <a:r>
              <a:rPr lang="en-US" dirty="0" err="1" smtClean="0"/>
              <a:t>ve</a:t>
            </a:r>
            <a:r>
              <a:rPr lang="en-US" dirty="0" smtClean="0"/>
              <a:t> </a:t>
            </a:r>
            <a:r>
              <a:rPr lang="en-US" dirty="0" err="1" smtClean="0"/>
              <a:t>psikolojik</a:t>
            </a:r>
            <a:r>
              <a:rPr lang="en-US" dirty="0" smtClean="0"/>
              <a:t> </a:t>
            </a:r>
            <a:r>
              <a:rPr lang="en-US" dirty="0" err="1" smtClean="0"/>
              <a:t>bozukluklara</a:t>
            </a:r>
            <a:r>
              <a:rPr lang="en-US" dirty="0" smtClean="0"/>
              <a:t> </a:t>
            </a:r>
            <a:r>
              <a:rPr lang="en-US" dirty="0" err="1" smtClean="0"/>
              <a:t>yol</a:t>
            </a:r>
            <a:r>
              <a:rPr lang="en-US" dirty="0" smtClean="0"/>
              <a:t> </a:t>
            </a:r>
            <a:r>
              <a:rPr lang="en-US" dirty="0" err="1" smtClean="0"/>
              <a:t>açar</a:t>
            </a:r>
            <a:r>
              <a:rPr lang="en-US" dirty="0" smtClean="0"/>
              <a:t>.</a:t>
            </a:r>
          </a:p>
        </p:txBody>
      </p:sp>
      <p:sp>
        <p:nvSpPr>
          <p:cNvPr id="6" name="TextBox 5"/>
          <p:cNvSpPr txBox="1"/>
          <p:nvPr/>
        </p:nvSpPr>
        <p:spPr>
          <a:xfrm>
            <a:off x="107504" y="260648"/>
            <a:ext cx="2668349" cy="2308324"/>
          </a:xfrm>
          <a:prstGeom prst="rect">
            <a:avLst/>
          </a:prstGeom>
          <a:noFill/>
        </p:spPr>
        <p:txBody>
          <a:bodyPr wrap="square" rtlCol="0">
            <a:spAutoFit/>
          </a:bodyPr>
          <a:lstStyle/>
          <a:p>
            <a:pPr algn="r"/>
            <a:r>
              <a:rPr lang="en-US" sz="4800" b="1" dirty="0" err="1" smtClean="0">
                <a:solidFill>
                  <a:srgbClr val="FF0000"/>
                </a:solidFill>
                <a:latin typeface="+mn-lt"/>
              </a:rPr>
              <a:t>Alkol</a:t>
            </a:r>
            <a:r>
              <a:rPr lang="tr-TR" sz="4800" b="1" dirty="0" smtClean="0">
                <a:solidFill>
                  <a:srgbClr val="FF0000"/>
                </a:solidFill>
                <a:latin typeface="+mn-lt"/>
              </a:rPr>
              <a:t> </a:t>
            </a:r>
            <a:r>
              <a:rPr lang="en-US" sz="4800" b="1" dirty="0" err="1" smtClean="0">
                <a:solidFill>
                  <a:srgbClr val="FF0000"/>
                </a:solidFill>
                <a:latin typeface="+mn-lt"/>
              </a:rPr>
              <a:t>ve</a:t>
            </a:r>
            <a:r>
              <a:rPr lang="en-US" sz="4800" b="1" dirty="0" smtClean="0">
                <a:solidFill>
                  <a:srgbClr val="FF0000"/>
                </a:solidFill>
                <a:latin typeface="+mn-lt"/>
              </a:rPr>
              <a:t> </a:t>
            </a:r>
            <a:r>
              <a:rPr lang="en-US" sz="4800" b="1" dirty="0" err="1">
                <a:solidFill>
                  <a:srgbClr val="FF0000"/>
                </a:solidFill>
                <a:latin typeface="+mn-lt"/>
              </a:rPr>
              <a:t>Araç</a:t>
            </a:r>
            <a:r>
              <a:rPr lang="en-US" sz="4800" b="1" dirty="0">
                <a:solidFill>
                  <a:srgbClr val="FF0000"/>
                </a:solidFill>
                <a:latin typeface="+mn-lt"/>
              </a:rPr>
              <a:t> </a:t>
            </a:r>
            <a:r>
              <a:rPr lang="en-US" sz="4800" b="1" dirty="0" err="1">
                <a:solidFill>
                  <a:srgbClr val="FF0000"/>
                </a:solidFill>
                <a:latin typeface="+mn-lt"/>
              </a:rPr>
              <a:t>Kullanımı</a:t>
            </a:r>
            <a:endParaRPr lang="en-US" sz="4800" b="1" dirty="0">
              <a:solidFill>
                <a:srgbClr val="FF0000"/>
              </a:solidFill>
              <a:latin typeface="+mn-lt"/>
            </a:endParaRPr>
          </a:p>
        </p:txBody>
      </p:sp>
      <p:sp>
        <p:nvSpPr>
          <p:cNvPr id="7" name="TextBox 6"/>
          <p:cNvSpPr txBox="1"/>
          <p:nvPr/>
        </p:nvSpPr>
        <p:spPr>
          <a:xfrm>
            <a:off x="2555776" y="-315416"/>
            <a:ext cx="436101" cy="3447098"/>
          </a:xfrm>
          <a:prstGeom prst="rect">
            <a:avLst/>
          </a:prstGeom>
          <a:noFill/>
        </p:spPr>
        <p:txBody>
          <a:bodyPr wrap="square" rtlCol="0">
            <a:spAutoFit/>
          </a:bodyPr>
          <a:lstStyle/>
          <a:p>
            <a:pPr algn="r"/>
            <a:r>
              <a:rPr lang="tr-TR" sz="21800" b="1" dirty="0" smtClean="0">
                <a:solidFill>
                  <a:srgbClr val="FF0000"/>
                </a:solidFill>
                <a:latin typeface="+mn-lt"/>
              </a:rPr>
              <a:t>!</a:t>
            </a:r>
            <a:endParaRPr lang="en-US" sz="21800" b="1" dirty="0">
              <a:solidFill>
                <a:srgbClr val="FF0000"/>
              </a:solidFill>
              <a:latin typeface="+mn-lt"/>
            </a:endParaRPr>
          </a:p>
        </p:txBody>
      </p:sp>
      <p:sp>
        <p:nvSpPr>
          <p:cNvPr id="8" name="Rectangle 7"/>
          <p:cNvSpPr/>
          <p:nvPr/>
        </p:nvSpPr>
        <p:spPr>
          <a:xfrm>
            <a:off x="46113" y="6364380"/>
            <a:ext cx="2656881" cy="338554"/>
          </a:xfrm>
          <a:prstGeom prst="rect">
            <a:avLst/>
          </a:prstGeom>
        </p:spPr>
        <p:txBody>
          <a:bodyPr wrap="none">
            <a:spAutoFit/>
          </a:bodyPr>
          <a:lstStyle/>
          <a:p>
            <a:r>
              <a:rPr lang="en-US" sz="1600" dirty="0">
                <a:solidFill>
                  <a:schemeClr val="bg1">
                    <a:lumMod val="65000"/>
                  </a:schemeClr>
                </a:solidFill>
                <a:latin typeface="+mn-lt"/>
              </a:rPr>
              <a:t>risk alma </a:t>
            </a:r>
            <a:r>
              <a:rPr lang="en-US" sz="1600" dirty="0" err="1">
                <a:solidFill>
                  <a:schemeClr val="bg1">
                    <a:lumMod val="65000"/>
                  </a:schemeClr>
                </a:solidFill>
                <a:latin typeface="+mn-lt"/>
              </a:rPr>
              <a:t>davranışlarında</a:t>
            </a:r>
            <a:r>
              <a:rPr lang="en-US" sz="1600" dirty="0">
                <a:solidFill>
                  <a:schemeClr val="bg1">
                    <a:lumMod val="65000"/>
                  </a:schemeClr>
                </a:solidFill>
                <a:latin typeface="+mn-lt"/>
              </a:rPr>
              <a:t> </a:t>
            </a:r>
            <a:r>
              <a:rPr lang="en-US" sz="1600" dirty="0" err="1">
                <a:solidFill>
                  <a:schemeClr val="bg1">
                    <a:lumMod val="65000"/>
                  </a:schemeClr>
                </a:solidFill>
                <a:latin typeface="+mn-lt"/>
              </a:rPr>
              <a:t>artış</a:t>
            </a:r>
            <a:endParaRPr lang="en-US" sz="1600" dirty="0">
              <a:solidFill>
                <a:schemeClr val="bg1">
                  <a:lumMod val="65000"/>
                </a:schemeClr>
              </a:solidFill>
              <a:latin typeface="+mn-lt"/>
            </a:endParaRPr>
          </a:p>
        </p:txBody>
      </p:sp>
      <p:sp>
        <p:nvSpPr>
          <p:cNvPr id="10" name="Rectangle 9"/>
          <p:cNvSpPr/>
          <p:nvPr/>
        </p:nvSpPr>
        <p:spPr>
          <a:xfrm>
            <a:off x="5001623" y="3861048"/>
            <a:ext cx="3793026" cy="338554"/>
          </a:xfrm>
          <a:prstGeom prst="rect">
            <a:avLst/>
          </a:prstGeom>
        </p:spPr>
        <p:txBody>
          <a:bodyPr wrap="none">
            <a:spAutoFit/>
          </a:bodyPr>
          <a:lstStyle/>
          <a:p>
            <a:r>
              <a:rPr lang="en-US" sz="1600" dirty="0" err="1">
                <a:solidFill>
                  <a:schemeClr val="bg1">
                    <a:lumMod val="65000"/>
                  </a:schemeClr>
                </a:solidFill>
                <a:latin typeface="+mn-lt"/>
              </a:rPr>
              <a:t>kazanılmış</a:t>
            </a:r>
            <a:r>
              <a:rPr lang="en-US" sz="1600" dirty="0">
                <a:solidFill>
                  <a:schemeClr val="bg1">
                    <a:lumMod val="65000"/>
                  </a:schemeClr>
                </a:solidFill>
                <a:latin typeface="+mn-lt"/>
              </a:rPr>
              <a:t> </a:t>
            </a:r>
            <a:r>
              <a:rPr lang="en-US" sz="1600" dirty="0" err="1">
                <a:solidFill>
                  <a:schemeClr val="bg1">
                    <a:lumMod val="65000"/>
                  </a:schemeClr>
                </a:solidFill>
                <a:latin typeface="+mn-lt"/>
              </a:rPr>
              <a:t>pozitif</a:t>
            </a:r>
            <a:r>
              <a:rPr lang="en-US" sz="1600" dirty="0">
                <a:solidFill>
                  <a:schemeClr val="bg1">
                    <a:lumMod val="65000"/>
                  </a:schemeClr>
                </a:solidFill>
                <a:latin typeface="+mn-lt"/>
              </a:rPr>
              <a:t> </a:t>
            </a:r>
            <a:r>
              <a:rPr lang="en-US" sz="1600" dirty="0" err="1">
                <a:solidFill>
                  <a:schemeClr val="bg1">
                    <a:lumMod val="65000"/>
                  </a:schemeClr>
                </a:solidFill>
                <a:latin typeface="+mn-lt"/>
              </a:rPr>
              <a:t>alışkanlıklardan</a:t>
            </a:r>
            <a:r>
              <a:rPr lang="en-US" sz="1600" dirty="0">
                <a:solidFill>
                  <a:schemeClr val="bg1">
                    <a:lumMod val="65000"/>
                  </a:schemeClr>
                </a:solidFill>
                <a:latin typeface="+mn-lt"/>
              </a:rPr>
              <a:t> </a:t>
            </a:r>
            <a:r>
              <a:rPr lang="en-US" sz="1600" dirty="0" err="1">
                <a:solidFill>
                  <a:schemeClr val="bg1">
                    <a:lumMod val="65000"/>
                  </a:schemeClr>
                </a:solidFill>
                <a:latin typeface="+mn-lt"/>
              </a:rPr>
              <a:t>vazgeçme</a:t>
            </a:r>
            <a:endParaRPr lang="en-US" sz="1600" dirty="0">
              <a:solidFill>
                <a:schemeClr val="bg1">
                  <a:lumMod val="65000"/>
                </a:schemeClr>
              </a:solidFill>
              <a:latin typeface="+mn-lt"/>
            </a:endParaRPr>
          </a:p>
        </p:txBody>
      </p:sp>
      <p:sp>
        <p:nvSpPr>
          <p:cNvPr id="11" name="Rectangle 10"/>
          <p:cNvSpPr/>
          <p:nvPr/>
        </p:nvSpPr>
        <p:spPr>
          <a:xfrm>
            <a:off x="124136" y="4374932"/>
            <a:ext cx="2320315" cy="338554"/>
          </a:xfrm>
          <a:prstGeom prst="rect">
            <a:avLst/>
          </a:prstGeom>
        </p:spPr>
        <p:txBody>
          <a:bodyPr wrap="none">
            <a:spAutoFit/>
          </a:bodyPr>
          <a:lstStyle/>
          <a:p>
            <a:r>
              <a:rPr lang="en-US" sz="1600" dirty="0" err="1">
                <a:solidFill>
                  <a:schemeClr val="bg1">
                    <a:lumMod val="65000"/>
                  </a:schemeClr>
                </a:solidFill>
                <a:latin typeface="+mn-lt"/>
              </a:rPr>
              <a:t>kendini</a:t>
            </a:r>
            <a:r>
              <a:rPr lang="en-US" sz="1600" dirty="0">
                <a:solidFill>
                  <a:schemeClr val="bg1">
                    <a:lumMod val="65000"/>
                  </a:schemeClr>
                </a:solidFill>
                <a:latin typeface="+mn-lt"/>
              </a:rPr>
              <a:t> </a:t>
            </a:r>
            <a:r>
              <a:rPr lang="en-US" sz="1600" dirty="0" err="1">
                <a:solidFill>
                  <a:schemeClr val="bg1">
                    <a:lumMod val="65000"/>
                  </a:schemeClr>
                </a:solidFill>
                <a:latin typeface="+mn-lt"/>
              </a:rPr>
              <a:t>kontrol</a:t>
            </a:r>
            <a:r>
              <a:rPr lang="en-US" sz="1600" dirty="0">
                <a:solidFill>
                  <a:schemeClr val="bg1">
                    <a:lumMod val="65000"/>
                  </a:schemeClr>
                </a:solidFill>
                <a:latin typeface="+mn-lt"/>
              </a:rPr>
              <a:t> </a:t>
            </a:r>
            <a:r>
              <a:rPr lang="en-US" sz="1600" dirty="0" err="1">
                <a:solidFill>
                  <a:schemeClr val="bg1">
                    <a:lumMod val="65000"/>
                  </a:schemeClr>
                </a:solidFill>
                <a:latin typeface="+mn-lt"/>
              </a:rPr>
              <a:t>edememe</a:t>
            </a:r>
            <a:endParaRPr lang="en-US" sz="1600" dirty="0">
              <a:solidFill>
                <a:schemeClr val="bg1">
                  <a:lumMod val="65000"/>
                </a:schemeClr>
              </a:solidFill>
              <a:latin typeface="+mn-lt"/>
            </a:endParaRPr>
          </a:p>
        </p:txBody>
      </p:sp>
      <p:sp>
        <p:nvSpPr>
          <p:cNvPr id="12" name="Rectangle 11"/>
          <p:cNvSpPr/>
          <p:nvPr/>
        </p:nvSpPr>
        <p:spPr>
          <a:xfrm>
            <a:off x="744772" y="3666510"/>
            <a:ext cx="2171044" cy="338554"/>
          </a:xfrm>
          <a:prstGeom prst="rect">
            <a:avLst/>
          </a:prstGeom>
        </p:spPr>
        <p:txBody>
          <a:bodyPr wrap="none">
            <a:spAutoFit/>
          </a:bodyPr>
          <a:lstStyle/>
          <a:p>
            <a:r>
              <a:rPr lang="en-US" sz="1600" dirty="0" err="1">
                <a:solidFill>
                  <a:schemeClr val="bg1">
                    <a:lumMod val="65000"/>
                  </a:schemeClr>
                </a:solidFill>
                <a:latin typeface="+mn-lt"/>
              </a:rPr>
              <a:t>bildiklerini</a:t>
            </a:r>
            <a:r>
              <a:rPr lang="en-US" sz="1600" dirty="0">
                <a:solidFill>
                  <a:schemeClr val="bg1">
                    <a:lumMod val="65000"/>
                  </a:schemeClr>
                </a:solidFill>
                <a:latin typeface="+mn-lt"/>
              </a:rPr>
              <a:t> </a:t>
            </a:r>
            <a:r>
              <a:rPr lang="en-US" sz="1600" dirty="0" err="1">
                <a:solidFill>
                  <a:schemeClr val="bg1">
                    <a:lumMod val="65000"/>
                  </a:schemeClr>
                </a:solidFill>
                <a:latin typeface="+mn-lt"/>
              </a:rPr>
              <a:t>yanlış</a:t>
            </a:r>
            <a:r>
              <a:rPr lang="en-US" sz="1600" dirty="0">
                <a:solidFill>
                  <a:schemeClr val="bg1">
                    <a:lumMod val="65000"/>
                  </a:schemeClr>
                </a:solidFill>
                <a:latin typeface="+mn-lt"/>
              </a:rPr>
              <a:t> </a:t>
            </a:r>
            <a:r>
              <a:rPr lang="en-US" sz="1600" dirty="0" err="1">
                <a:solidFill>
                  <a:schemeClr val="bg1">
                    <a:lumMod val="65000"/>
                  </a:schemeClr>
                </a:solidFill>
                <a:latin typeface="+mn-lt"/>
              </a:rPr>
              <a:t>yapma</a:t>
            </a:r>
            <a:endParaRPr lang="en-US" sz="1600" dirty="0">
              <a:solidFill>
                <a:schemeClr val="bg1">
                  <a:lumMod val="65000"/>
                </a:schemeClr>
              </a:solidFill>
              <a:latin typeface="+mn-lt"/>
            </a:endParaRPr>
          </a:p>
        </p:txBody>
      </p:sp>
      <p:sp>
        <p:nvSpPr>
          <p:cNvPr id="13" name="Rectangle 12"/>
          <p:cNvSpPr/>
          <p:nvPr/>
        </p:nvSpPr>
        <p:spPr>
          <a:xfrm>
            <a:off x="2543773" y="2754477"/>
            <a:ext cx="1011367" cy="338554"/>
          </a:xfrm>
          <a:prstGeom prst="rect">
            <a:avLst/>
          </a:prstGeom>
        </p:spPr>
        <p:txBody>
          <a:bodyPr wrap="none">
            <a:spAutoFit/>
          </a:bodyPr>
          <a:lstStyle/>
          <a:p>
            <a:r>
              <a:rPr lang="en-US" sz="1600" dirty="0" err="1">
                <a:solidFill>
                  <a:schemeClr val="bg1">
                    <a:lumMod val="65000"/>
                  </a:schemeClr>
                </a:solidFill>
                <a:latin typeface="+mn-lt"/>
              </a:rPr>
              <a:t>yorgunluk</a:t>
            </a:r>
            <a:endParaRPr lang="en-US" sz="1600" dirty="0">
              <a:solidFill>
                <a:schemeClr val="bg1">
                  <a:lumMod val="65000"/>
                </a:schemeClr>
              </a:solidFill>
              <a:latin typeface="+mn-lt"/>
            </a:endParaRPr>
          </a:p>
        </p:txBody>
      </p:sp>
      <p:sp>
        <p:nvSpPr>
          <p:cNvPr id="14" name="Rectangle 13"/>
          <p:cNvSpPr/>
          <p:nvPr/>
        </p:nvSpPr>
        <p:spPr>
          <a:xfrm>
            <a:off x="733805" y="2611126"/>
            <a:ext cx="1440587" cy="338554"/>
          </a:xfrm>
          <a:prstGeom prst="rect">
            <a:avLst/>
          </a:prstGeom>
        </p:spPr>
        <p:txBody>
          <a:bodyPr wrap="none">
            <a:spAutoFit/>
          </a:bodyPr>
          <a:lstStyle/>
          <a:p>
            <a:r>
              <a:rPr lang="en-US" sz="1600" dirty="0" err="1">
                <a:solidFill>
                  <a:schemeClr val="bg1">
                    <a:lumMod val="65000"/>
                  </a:schemeClr>
                </a:solidFill>
                <a:latin typeface="+mn-lt"/>
              </a:rPr>
              <a:t>dikkat</a:t>
            </a:r>
            <a:r>
              <a:rPr lang="en-US" sz="1600" dirty="0">
                <a:solidFill>
                  <a:schemeClr val="bg1">
                    <a:lumMod val="65000"/>
                  </a:schemeClr>
                </a:solidFill>
                <a:latin typeface="+mn-lt"/>
              </a:rPr>
              <a:t> </a:t>
            </a:r>
            <a:r>
              <a:rPr lang="en-US" sz="1600" dirty="0" err="1">
                <a:solidFill>
                  <a:schemeClr val="bg1">
                    <a:lumMod val="65000"/>
                  </a:schemeClr>
                </a:solidFill>
                <a:latin typeface="+mn-lt"/>
              </a:rPr>
              <a:t>azalması</a:t>
            </a:r>
            <a:endParaRPr lang="en-US" sz="1600" dirty="0">
              <a:solidFill>
                <a:schemeClr val="bg1">
                  <a:lumMod val="65000"/>
                </a:schemeClr>
              </a:solidFill>
              <a:latin typeface="+mn-lt"/>
            </a:endParaRPr>
          </a:p>
        </p:txBody>
      </p:sp>
      <p:sp>
        <p:nvSpPr>
          <p:cNvPr id="15" name="Rectangle 14"/>
          <p:cNvSpPr/>
          <p:nvPr/>
        </p:nvSpPr>
        <p:spPr>
          <a:xfrm>
            <a:off x="3779912" y="692696"/>
            <a:ext cx="1175899" cy="338554"/>
          </a:xfrm>
          <a:prstGeom prst="rect">
            <a:avLst/>
          </a:prstGeom>
        </p:spPr>
        <p:txBody>
          <a:bodyPr wrap="none">
            <a:spAutoFit/>
          </a:bodyPr>
          <a:lstStyle/>
          <a:p>
            <a:r>
              <a:rPr lang="en-US" sz="1600" dirty="0" err="1">
                <a:solidFill>
                  <a:schemeClr val="bg1">
                    <a:lumMod val="65000"/>
                  </a:schemeClr>
                </a:solidFill>
                <a:latin typeface="+mn-lt"/>
              </a:rPr>
              <a:t>denge</a:t>
            </a:r>
            <a:r>
              <a:rPr lang="en-US" sz="1600" dirty="0">
                <a:solidFill>
                  <a:schemeClr val="bg1">
                    <a:lumMod val="65000"/>
                  </a:schemeClr>
                </a:solidFill>
                <a:latin typeface="+mn-lt"/>
              </a:rPr>
              <a:t> </a:t>
            </a:r>
            <a:r>
              <a:rPr lang="en-US" sz="1600" dirty="0" err="1">
                <a:solidFill>
                  <a:schemeClr val="bg1">
                    <a:lumMod val="65000"/>
                  </a:schemeClr>
                </a:solidFill>
                <a:latin typeface="+mn-lt"/>
              </a:rPr>
              <a:t>kaybı</a:t>
            </a:r>
            <a:endParaRPr lang="en-US" sz="1600" dirty="0">
              <a:solidFill>
                <a:schemeClr val="bg1">
                  <a:lumMod val="65000"/>
                </a:schemeClr>
              </a:solidFill>
              <a:latin typeface="+mn-lt"/>
            </a:endParaRPr>
          </a:p>
        </p:txBody>
      </p:sp>
      <p:sp>
        <p:nvSpPr>
          <p:cNvPr id="16" name="Rectangle 15"/>
          <p:cNvSpPr/>
          <p:nvPr/>
        </p:nvSpPr>
        <p:spPr>
          <a:xfrm>
            <a:off x="5784250" y="858198"/>
            <a:ext cx="1175899" cy="338554"/>
          </a:xfrm>
          <a:prstGeom prst="rect">
            <a:avLst/>
          </a:prstGeom>
        </p:spPr>
        <p:txBody>
          <a:bodyPr wrap="none">
            <a:spAutoFit/>
          </a:bodyPr>
          <a:lstStyle/>
          <a:p>
            <a:r>
              <a:rPr lang="en-US" sz="1600" dirty="0" err="1">
                <a:solidFill>
                  <a:schemeClr val="bg1">
                    <a:lumMod val="65000"/>
                  </a:schemeClr>
                </a:solidFill>
                <a:latin typeface="+mn-lt"/>
              </a:rPr>
              <a:t>görme</a:t>
            </a:r>
            <a:r>
              <a:rPr lang="en-US" sz="1600" dirty="0">
                <a:solidFill>
                  <a:schemeClr val="bg1">
                    <a:lumMod val="65000"/>
                  </a:schemeClr>
                </a:solidFill>
                <a:latin typeface="+mn-lt"/>
              </a:rPr>
              <a:t> </a:t>
            </a:r>
            <a:r>
              <a:rPr lang="en-US" sz="1600" dirty="0" err="1">
                <a:solidFill>
                  <a:schemeClr val="bg1">
                    <a:lumMod val="65000"/>
                  </a:schemeClr>
                </a:solidFill>
                <a:latin typeface="+mn-lt"/>
              </a:rPr>
              <a:t>zaafı</a:t>
            </a:r>
            <a:endParaRPr lang="en-US" sz="1600" dirty="0">
              <a:solidFill>
                <a:schemeClr val="bg1">
                  <a:lumMod val="65000"/>
                </a:schemeClr>
              </a:solidFill>
              <a:latin typeface="+mn-lt"/>
            </a:endParaRPr>
          </a:p>
        </p:txBody>
      </p:sp>
      <p:sp>
        <p:nvSpPr>
          <p:cNvPr id="17" name="Rectangle 16"/>
          <p:cNvSpPr/>
          <p:nvPr/>
        </p:nvSpPr>
        <p:spPr>
          <a:xfrm>
            <a:off x="7308304" y="772498"/>
            <a:ext cx="1121013" cy="338554"/>
          </a:xfrm>
          <a:prstGeom prst="rect">
            <a:avLst/>
          </a:prstGeom>
        </p:spPr>
        <p:txBody>
          <a:bodyPr wrap="none">
            <a:spAutoFit/>
          </a:bodyPr>
          <a:lstStyle/>
          <a:p>
            <a:r>
              <a:rPr lang="en-US" sz="1600" dirty="0" err="1">
                <a:solidFill>
                  <a:schemeClr val="bg1">
                    <a:lumMod val="65000"/>
                  </a:schemeClr>
                </a:solidFill>
                <a:latin typeface="+mn-lt"/>
              </a:rPr>
              <a:t>işitme</a:t>
            </a:r>
            <a:r>
              <a:rPr lang="en-US" sz="1600" dirty="0">
                <a:solidFill>
                  <a:schemeClr val="bg1">
                    <a:lumMod val="65000"/>
                  </a:schemeClr>
                </a:solidFill>
                <a:latin typeface="+mn-lt"/>
              </a:rPr>
              <a:t> </a:t>
            </a:r>
            <a:r>
              <a:rPr lang="en-US" sz="1600" dirty="0" err="1">
                <a:solidFill>
                  <a:schemeClr val="bg1">
                    <a:lumMod val="65000"/>
                  </a:schemeClr>
                </a:solidFill>
                <a:latin typeface="+mn-lt"/>
              </a:rPr>
              <a:t>zaafı</a:t>
            </a:r>
            <a:endParaRPr lang="en-US" sz="1600" dirty="0">
              <a:solidFill>
                <a:schemeClr val="bg1">
                  <a:lumMod val="65000"/>
                </a:schemeClr>
              </a:solidFill>
              <a:latin typeface="+mn-lt"/>
            </a:endParaRPr>
          </a:p>
        </p:txBody>
      </p:sp>
      <p:sp>
        <p:nvSpPr>
          <p:cNvPr id="18" name="Rectangle 17"/>
          <p:cNvSpPr/>
          <p:nvPr/>
        </p:nvSpPr>
        <p:spPr>
          <a:xfrm>
            <a:off x="3417160" y="3513064"/>
            <a:ext cx="2762166" cy="338554"/>
          </a:xfrm>
          <a:prstGeom prst="rect">
            <a:avLst/>
          </a:prstGeom>
        </p:spPr>
        <p:txBody>
          <a:bodyPr wrap="none">
            <a:spAutoFit/>
          </a:bodyPr>
          <a:lstStyle/>
          <a:p>
            <a:r>
              <a:rPr lang="en-US" sz="1600" dirty="0" err="1">
                <a:solidFill>
                  <a:schemeClr val="bg1">
                    <a:lumMod val="65000"/>
                  </a:schemeClr>
                </a:solidFill>
                <a:latin typeface="+mn-lt"/>
              </a:rPr>
              <a:t>beyinsel</a:t>
            </a:r>
            <a:r>
              <a:rPr lang="en-US" sz="1600" dirty="0">
                <a:solidFill>
                  <a:schemeClr val="bg1">
                    <a:lumMod val="65000"/>
                  </a:schemeClr>
                </a:solidFill>
                <a:latin typeface="+mn-lt"/>
              </a:rPr>
              <a:t> </a:t>
            </a:r>
            <a:r>
              <a:rPr lang="en-US" sz="1600" dirty="0" err="1">
                <a:solidFill>
                  <a:schemeClr val="bg1">
                    <a:lumMod val="65000"/>
                  </a:schemeClr>
                </a:solidFill>
                <a:latin typeface="+mn-lt"/>
              </a:rPr>
              <a:t>fonksiyonlarda</a:t>
            </a:r>
            <a:r>
              <a:rPr lang="en-US" sz="1600" dirty="0">
                <a:solidFill>
                  <a:schemeClr val="bg1">
                    <a:lumMod val="65000"/>
                  </a:schemeClr>
                </a:solidFill>
                <a:latin typeface="+mn-lt"/>
              </a:rPr>
              <a:t> </a:t>
            </a:r>
            <a:r>
              <a:rPr lang="en-US" sz="1600" dirty="0" err="1">
                <a:solidFill>
                  <a:schemeClr val="bg1">
                    <a:lumMod val="65000"/>
                  </a:schemeClr>
                </a:solidFill>
                <a:latin typeface="+mn-lt"/>
              </a:rPr>
              <a:t>azalma</a:t>
            </a:r>
            <a:endParaRPr lang="en-US" sz="1600" dirty="0">
              <a:solidFill>
                <a:schemeClr val="bg1">
                  <a:lumMod val="65000"/>
                </a:schemeClr>
              </a:solidFill>
              <a:latin typeface="+mn-lt"/>
            </a:endParaRPr>
          </a:p>
        </p:txBody>
      </p:sp>
      <p:sp>
        <p:nvSpPr>
          <p:cNvPr id="19" name="Rectangle 18"/>
          <p:cNvSpPr/>
          <p:nvPr/>
        </p:nvSpPr>
        <p:spPr>
          <a:xfrm>
            <a:off x="6516216" y="3378478"/>
            <a:ext cx="1954509" cy="338554"/>
          </a:xfrm>
          <a:prstGeom prst="rect">
            <a:avLst/>
          </a:prstGeom>
        </p:spPr>
        <p:txBody>
          <a:bodyPr wrap="none">
            <a:spAutoFit/>
          </a:bodyPr>
          <a:lstStyle/>
          <a:p>
            <a:r>
              <a:rPr lang="en-US" sz="1600" dirty="0" err="1">
                <a:solidFill>
                  <a:schemeClr val="bg1">
                    <a:lumMod val="65000"/>
                  </a:schemeClr>
                </a:solidFill>
                <a:latin typeface="+mn-lt"/>
              </a:rPr>
              <a:t>kas</a:t>
            </a:r>
            <a:r>
              <a:rPr lang="en-US" sz="1600" dirty="0">
                <a:solidFill>
                  <a:schemeClr val="bg1">
                    <a:lumMod val="65000"/>
                  </a:schemeClr>
                </a:solidFill>
                <a:latin typeface="+mn-lt"/>
              </a:rPr>
              <a:t> </a:t>
            </a:r>
            <a:r>
              <a:rPr lang="en-US" sz="1600" dirty="0" err="1">
                <a:solidFill>
                  <a:schemeClr val="bg1">
                    <a:lumMod val="65000"/>
                  </a:schemeClr>
                </a:solidFill>
                <a:latin typeface="+mn-lt"/>
              </a:rPr>
              <a:t>kontrolü</a:t>
            </a:r>
            <a:r>
              <a:rPr lang="en-US" sz="1600" dirty="0">
                <a:solidFill>
                  <a:schemeClr val="bg1">
                    <a:lumMod val="65000"/>
                  </a:schemeClr>
                </a:solidFill>
                <a:latin typeface="+mn-lt"/>
              </a:rPr>
              <a:t> </a:t>
            </a:r>
            <a:r>
              <a:rPr lang="en-US" sz="1600" dirty="0" err="1">
                <a:solidFill>
                  <a:schemeClr val="bg1">
                    <a:lumMod val="65000"/>
                  </a:schemeClr>
                </a:solidFill>
                <a:latin typeface="+mn-lt"/>
              </a:rPr>
              <a:t>azalması</a:t>
            </a:r>
            <a:endParaRPr lang="en-US" sz="1600" dirty="0">
              <a:solidFill>
                <a:schemeClr val="bg1">
                  <a:lumMod val="65000"/>
                </a:schemeClr>
              </a:solidFill>
              <a:latin typeface="+mn-lt"/>
            </a:endParaRPr>
          </a:p>
        </p:txBody>
      </p:sp>
      <p:sp>
        <p:nvSpPr>
          <p:cNvPr id="20" name="Rectangle 19"/>
          <p:cNvSpPr/>
          <p:nvPr/>
        </p:nvSpPr>
        <p:spPr>
          <a:xfrm>
            <a:off x="3563888" y="66110"/>
            <a:ext cx="2626681" cy="338554"/>
          </a:xfrm>
          <a:prstGeom prst="rect">
            <a:avLst/>
          </a:prstGeom>
        </p:spPr>
        <p:txBody>
          <a:bodyPr wrap="none">
            <a:spAutoFit/>
          </a:bodyPr>
          <a:lstStyle/>
          <a:p>
            <a:r>
              <a:rPr lang="en-US" sz="1600" dirty="0" err="1">
                <a:solidFill>
                  <a:schemeClr val="bg1">
                    <a:lumMod val="65000"/>
                  </a:schemeClr>
                </a:solidFill>
                <a:latin typeface="+mn-lt"/>
              </a:rPr>
              <a:t>olaylar</a:t>
            </a:r>
            <a:r>
              <a:rPr lang="en-US" sz="1600" dirty="0">
                <a:solidFill>
                  <a:schemeClr val="bg1">
                    <a:lumMod val="65000"/>
                  </a:schemeClr>
                </a:solidFill>
                <a:latin typeface="+mn-lt"/>
              </a:rPr>
              <a:t> </a:t>
            </a:r>
            <a:r>
              <a:rPr lang="en-US" sz="1600" dirty="0" err="1">
                <a:solidFill>
                  <a:schemeClr val="bg1">
                    <a:lumMod val="65000"/>
                  </a:schemeClr>
                </a:solidFill>
                <a:latin typeface="+mn-lt"/>
              </a:rPr>
              <a:t>zincirini</a:t>
            </a:r>
            <a:r>
              <a:rPr lang="en-US" sz="1600" dirty="0">
                <a:solidFill>
                  <a:schemeClr val="bg1">
                    <a:lumMod val="65000"/>
                  </a:schemeClr>
                </a:solidFill>
                <a:latin typeface="+mn-lt"/>
              </a:rPr>
              <a:t> </a:t>
            </a:r>
            <a:r>
              <a:rPr lang="en-US" sz="1600" dirty="0" err="1">
                <a:solidFill>
                  <a:schemeClr val="bg1">
                    <a:lumMod val="65000"/>
                  </a:schemeClr>
                </a:solidFill>
                <a:latin typeface="+mn-lt"/>
              </a:rPr>
              <a:t>kavrayamama</a:t>
            </a:r>
            <a:endParaRPr lang="en-US" sz="1600" dirty="0">
              <a:solidFill>
                <a:schemeClr val="bg1">
                  <a:lumMod val="65000"/>
                </a:schemeClr>
              </a:solidFill>
              <a:latin typeface="+mn-lt"/>
            </a:endParaRPr>
          </a:p>
        </p:txBody>
      </p:sp>
      <p:sp>
        <p:nvSpPr>
          <p:cNvPr id="21" name="Rectangle 20"/>
          <p:cNvSpPr/>
          <p:nvPr/>
        </p:nvSpPr>
        <p:spPr>
          <a:xfrm>
            <a:off x="5315478" y="404664"/>
            <a:ext cx="3793026" cy="338554"/>
          </a:xfrm>
          <a:prstGeom prst="rect">
            <a:avLst/>
          </a:prstGeom>
        </p:spPr>
        <p:txBody>
          <a:bodyPr wrap="none">
            <a:spAutoFit/>
          </a:bodyPr>
          <a:lstStyle/>
          <a:p>
            <a:r>
              <a:rPr lang="en-US" sz="1600" dirty="0" err="1">
                <a:solidFill>
                  <a:schemeClr val="bg1">
                    <a:lumMod val="65000"/>
                  </a:schemeClr>
                </a:solidFill>
                <a:latin typeface="+mn-lt"/>
              </a:rPr>
              <a:t>olayları</a:t>
            </a:r>
            <a:r>
              <a:rPr lang="en-US" sz="1600" dirty="0">
                <a:solidFill>
                  <a:schemeClr val="bg1">
                    <a:lumMod val="65000"/>
                  </a:schemeClr>
                </a:solidFill>
                <a:latin typeface="+mn-lt"/>
              </a:rPr>
              <a:t> </a:t>
            </a:r>
            <a:r>
              <a:rPr lang="en-US" sz="1600" dirty="0" err="1">
                <a:solidFill>
                  <a:schemeClr val="bg1">
                    <a:lumMod val="65000"/>
                  </a:schemeClr>
                </a:solidFill>
                <a:latin typeface="+mn-lt"/>
              </a:rPr>
              <a:t>algılamakta</a:t>
            </a:r>
            <a:r>
              <a:rPr lang="en-US" sz="1600" dirty="0">
                <a:solidFill>
                  <a:schemeClr val="bg1">
                    <a:lumMod val="65000"/>
                  </a:schemeClr>
                </a:solidFill>
                <a:latin typeface="+mn-lt"/>
              </a:rPr>
              <a:t> </a:t>
            </a:r>
            <a:r>
              <a:rPr lang="en-US" sz="1600" dirty="0" err="1">
                <a:solidFill>
                  <a:schemeClr val="bg1">
                    <a:lumMod val="65000"/>
                  </a:schemeClr>
                </a:solidFill>
                <a:latin typeface="+mn-lt"/>
              </a:rPr>
              <a:t>ve</a:t>
            </a:r>
            <a:r>
              <a:rPr lang="en-US" sz="1600" dirty="0">
                <a:solidFill>
                  <a:schemeClr val="bg1">
                    <a:lumMod val="65000"/>
                  </a:schemeClr>
                </a:solidFill>
                <a:latin typeface="+mn-lt"/>
              </a:rPr>
              <a:t> </a:t>
            </a:r>
            <a:r>
              <a:rPr lang="en-US" sz="1600" dirty="0" err="1">
                <a:solidFill>
                  <a:schemeClr val="bg1">
                    <a:lumMod val="65000"/>
                  </a:schemeClr>
                </a:solidFill>
                <a:latin typeface="+mn-lt"/>
              </a:rPr>
              <a:t>takip</a:t>
            </a:r>
            <a:r>
              <a:rPr lang="en-US" sz="1600" dirty="0">
                <a:solidFill>
                  <a:schemeClr val="bg1">
                    <a:lumMod val="65000"/>
                  </a:schemeClr>
                </a:solidFill>
                <a:latin typeface="+mn-lt"/>
              </a:rPr>
              <a:t> </a:t>
            </a:r>
            <a:r>
              <a:rPr lang="en-US" sz="1600" dirty="0" err="1">
                <a:solidFill>
                  <a:schemeClr val="bg1">
                    <a:lumMod val="65000"/>
                  </a:schemeClr>
                </a:solidFill>
                <a:latin typeface="+mn-lt"/>
              </a:rPr>
              <a:t>etmekte</a:t>
            </a:r>
            <a:r>
              <a:rPr lang="en-US" sz="1600" dirty="0">
                <a:solidFill>
                  <a:schemeClr val="bg1">
                    <a:lumMod val="65000"/>
                  </a:schemeClr>
                </a:solidFill>
                <a:latin typeface="+mn-lt"/>
              </a:rPr>
              <a:t> </a:t>
            </a:r>
            <a:r>
              <a:rPr lang="en-US" sz="1600" dirty="0" err="1">
                <a:solidFill>
                  <a:schemeClr val="bg1">
                    <a:lumMod val="65000"/>
                  </a:schemeClr>
                </a:solidFill>
                <a:latin typeface="+mn-lt"/>
              </a:rPr>
              <a:t>güçlük</a:t>
            </a:r>
            <a:endParaRPr lang="en-US" sz="1600" dirty="0">
              <a:solidFill>
                <a:schemeClr val="bg1">
                  <a:lumMod val="65000"/>
                </a:schemeClr>
              </a:solidFill>
              <a:latin typeface="+mn-lt"/>
            </a:endParaRPr>
          </a:p>
        </p:txBody>
      </p:sp>
      <p:sp>
        <p:nvSpPr>
          <p:cNvPr id="22" name="Rectangle 21"/>
          <p:cNvSpPr/>
          <p:nvPr/>
        </p:nvSpPr>
        <p:spPr>
          <a:xfrm>
            <a:off x="124136" y="3127186"/>
            <a:ext cx="2360198" cy="338554"/>
          </a:xfrm>
          <a:prstGeom prst="rect">
            <a:avLst/>
          </a:prstGeom>
        </p:spPr>
        <p:txBody>
          <a:bodyPr wrap="none">
            <a:spAutoFit/>
          </a:bodyPr>
          <a:lstStyle/>
          <a:p>
            <a:r>
              <a:rPr lang="en-US" sz="1600" dirty="0" err="1">
                <a:solidFill>
                  <a:schemeClr val="bg1">
                    <a:lumMod val="65000"/>
                  </a:schemeClr>
                </a:solidFill>
                <a:latin typeface="+mn-lt"/>
              </a:rPr>
              <a:t>intikal</a:t>
            </a:r>
            <a:r>
              <a:rPr lang="en-US" sz="1600" dirty="0">
                <a:solidFill>
                  <a:schemeClr val="bg1">
                    <a:lumMod val="65000"/>
                  </a:schemeClr>
                </a:solidFill>
                <a:latin typeface="+mn-lt"/>
              </a:rPr>
              <a:t> </a:t>
            </a:r>
            <a:r>
              <a:rPr lang="en-US" sz="1600" dirty="0" err="1">
                <a:solidFill>
                  <a:schemeClr val="bg1">
                    <a:lumMod val="65000"/>
                  </a:schemeClr>
                </a:solidFill>
                <a:latin typeface="+mn-lt"/>
              </a:rPr>
              <a:t>ve</a:t>
            </a:r>
            <a:r>
              <a:rPr lang="en-US" sz="1600" dirty="0">
                <a:solidFill>
                  <a:schemeClr val="bg1">
                    <a:lumMod val="65000"/>
                  </a:schemeClr>
                </a:solidFill>
                <a:latin typeface="+mn-lt"/>
              </a:rPr>
              <a:t> </a:t>
            </a:r>
            <a:r>
              <a:rPr lang="en-US" sz="1600" dirty="0" err="1">
                <a:solidFill>
                  <a:schemeClr val="bg1">
                    <a:lumMod val="65000"/>
                  </a:schemeClr>
                </a:solidFill>
                <a:latin typeface="+mn-lt"/>
              </a:rPr>
              <a:t>algılama</a:t>
            </a:r>
            <a:r>
              <a:rPr lang="en-US" sz="1600" dirty="0">
                <a:solidFill>
                  <a:schemeClr val="bg1">
                    <a:lumMod val="65000"/>
                  </a:schemeClr>
                </a:solidFill>
                <a:latin typeface="+mn-lt"/>
              </a:rPr>
              <a:t> </a:t>
            </a:r>
            <a:r>
              <a:rPr lang="en-US" sz="1600" dirty="0" err="1">
                <a:solidFill>
                  <a:schemeClr val="bg1">
                    <a:lumMod val="65000"/>
                  </a:schemeClr>
                </a:solidFill>
                <a:latin typeface="+mn-lt"/>
              </a:rPr>
              <a:t>eksikliği</a:t>
            </a:r>
            <a:endParaRPr lang="en-US" sz="1600" dirty="0">
              <a:solidFill>
                <a:schemeClr val="bg1">
                  <a:lumMod val="65000"/>
                </a:schemeClr>
              </a:solidFill>
              <a:latin typeface="+mn-lt"/>
            </a:endParaRPr>
          </a:p>
        </p:txBody>
      </p:sp>
      <p:sp>
        <p:nvSpPr>
          <p:cNvPr id="23" name="Rectangle 22"/>
          <p:cNvSpPr/>
          <p:nvPr/>
        </p:nvSpPr>
        <p:spPr>
          <a:xfrm>
            <a:off x="2524165" y="4149404"/>
            <a:ext cx="2877967" cy="338554"/>
          </a:xfrm>
          <a:prstGeom prst="rect">
            <a:avLst/>
          </a:prstGeom>
        </p:spPr>
        <p:txBody>
          <a:bodyPr wrap="none">
            <a:spAutoFit/>
          </a:bodyPr>
          <a:lstStyle/>
          <a:p>
            <a:r>
              <a:rPr lang="en-US" sz="1600" dirty="0" err="1">
                <a:solidFill>
                  <a:schemeClr val="bg1">
                    <a:lumMod val="65000"/>
                  </a:schemeClr>
                </a:solidFill>
                <a:latin typeface="+mn-lt"/>
              </a:rPr>
              <a:t>tepki</a:t>
            </a:r>
            <a:r>
              <a:rPr lang="en-US" sz="1600" dirty="0">
                <a:solidFill>
                  <a:schemeClr val="bg1">
                    <a:lumMod val="65000"/>
                  </a:schemeClr>
                </a:solidFill>
                <a:latin typeface="+mn-lt"/>
              </a:rPr>
              <a:t> </a:t>
            </a:r>
            <a:r>
              <a:rPr lang="en-US" sz="1600" dirty="0" err="1">
                <a:solidFill>
                  <a:schemeClr val="bg1">
                    <a:lumMod val="65000"/>
                  </a:schemeClr>
                </a:solidFill>
                <a:latin typeface="+mn-lt"/>
              </a:rPr>
              <a:t>gösterme</a:t>
            </a:r>
            <a:r>
              <a:rPr lang="en-US" sz="1600" dirty="0">
                <a:solidFill>
                  <a:schemeClr val="bg1">
                    <a:lumMod val="65000"/>
                  </a:schemeClr>
                </a:solidFill>
                <a:latin typeface="+mn-lt"/>
              </a:rPr>
              <a:t> </a:t>
            </a:r>
            <a:r>
              <a:rPr lang="en-US" sz="1600" dirty="0" err="1">
                <a:solidFill>
                  <a:schemeClr val="bg1">
                    <a:lumMod val="65000"/>
                  </a:schemeClr>
                </a:solidFill>
                <a:latin typeface="+mn-lt"/>
              </a:rPr>
              <a:t>süresinde</a:t>
            </a:r>
            <a:r>
              <a:rPr lang="en-US" sz="1600" dirty="0">
                <a:solidFill>
                  <a:schemeClr val="bg1">
                    <a:lumMod val="65000"/>
                  </a:schemeClr>
                </a:solidFill>
                <a:latin typeface="+mn-lt"/>
              </a:rPr>
              <a:t> </a:t>
            </a:r>
            <a:r>
              <a:rPr lang="en-US" sz="1600" dirty="0" err="1">
                <a:solidFill>
                  <a:schemeClr val="bg1">
                    <a:lumMod val="65000"/>
                  </a:schemeClr>
                </a:solidFill>
                <a:latin typeface="+mn-lt"/>
              </a:rPr>
              <a:t>uzama</a:t>
            </a:r>
            <a:endParaRPr lang="en-US" sz="1600" dirty="0">
              <a:solidFill>
                <a:schemeClr val="bg1">
                  <a:lumMod val="65000"/>
                </a:schemeClr>
              </a:solidFill>
              <a:latin typeface="+mn-lt"/>
            </a:endParaRPr>
          </a:p>
        </p:txBody>
      </p:sp>
    </p:spTree>
    <p:extLst>
      <p:ext uri="{BB962C8B-B14F-4D97-AF65-F5344CB8AC3E}">
        <p14:creationId xmlns:p14="http://schemas.microsoft.com/office/powerpoint/2010/main" val="16579902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35" presetClass="emph" presetSubtype="0" repeatCount="indefinite" fill="hold" grpId="0" nodeType="afterEffect">
                                  <p:stCondLst>
                                    <p:cond delay="0"/>
                                  </p:stCondLst>
                                  <p:childTnLst>
                                    <p:anim calcmode="discrete" valueType="str">
                                      <p:cBhvr>
                                        <p:cTn id="10" dur="2000" fill="hold"/>
                                        <p:tgtEl>
                                          <p:spTgt spid="7"/>
                                        </p:tgtEl>
                                        <p:attrNameLst>
                                          <p:attrName>style.visibility</p:attrName>
                                        </p:attrNameLst>
                                      </p:cBhvr>
                                      <p:tavLst>
                                        <p:tav tm="0">
                                          <p:val>
                                            <p:strVal val="hidden"/>
                                          </p:val>
                                        </p:tav>
                                        <p:tav tm="50000">
                                          <p:val>
                                            <p:strVal val="visible"/>
                                          </p:val>
                                        </p:tav>
                                      </p:tavLst>
                                    </p:anim>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par>
                          <p:cTn id="31" fill="hold">
                            <p:stCondLst>
                              <p:cond delay="5000"/>
                            </p:stCondLst>
                            <p:childTnLst>
                              <p:par>
                                <p:cTn id="32" presetID="10"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par>
                          <p:cTn id="35" fill="hold">
                            <p:stCondLst>
                              <p:cond delay="550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6000"/>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6500"/>
                            </p:stCondLst>
                            <p:childTnLst>
                              <p:par>
                                <p:cTn id="44" presetID="10"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par>
                          <p:cTn id="47" fill="hold">
                            <p:stCondLst>
                              <p:cond delay="7000"/>
                            </p:stCondLst>
                            <p:childTnLst>
                              <p:par>
                                <p:cTn id="48" presetID="10"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par>
                          <p:cTn id="51" fill="hold">
                            <p:stCondLst>
                              <p:cond delay="7500"/>
                            </p:stCondLst>
                            <p:childTnLst>
                              <p:par>
                                <p:cTn id="52" presetID="10" presetClass="entr" presetSubtype="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par>
                          <p:cTn id="55" fill="hold">
                            <p:stCondLst>
                              <p:cond delay="8000"/>
                            </p:stCondLst>
                            <p:childTnLst>
                              <p:par>
                                <p:cTn id="56" presetID="10" presetClass="entr" presetSubtype="0"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par>
                          <p:cTn id="59" fill="hold">
                            <p:stCondLst>
                              <p:cond delay="8500"/>
                            </p:stCondLst>
                            <p:childTnLst>
                              <p:par>
                                <p:cTn id="60" presetID="10" presetClass="entr" presetSubtype="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par>
                          <p:cTn id="63" fill="hold">
                            <p:stCondLst>
                              <p:cond delay="9000"/>
                            </p:stCondLst>
                            <p:childTnLst>
                              <p:par>
                                <p:cTn id="64" presetID="10" presetClass="entr" presetSubtype="0"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par>
                          <p:cTn id="67" fill="hold">
                            <p:stCondLst>
                              <p:cond delay="9500"/>
                            </p:stCondLst>
                            <p:childTnLst>
                              <p:par>
                                <p:cTn id="68" presetID="10"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7" grpId="0"/>
      <p:bldP spid="8"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51520" y="476672"/>
            <a:ext cx="3312367" cy="2308324"/>
          </a:xfrm>
          <a:prstGeom prst="rect">
            <a:avLst/>
          </a:prstGeom>
          <a:noFill/>
        </p:spPr>
        <p:txBody>
          <a:bodyPr wrap="square" rtlCol="0">
            <a:spAutoFit/>
          </a:bodyPr>
          <a:lstStyle/>
          <a:p>
            <a:pPr>
              <a:spcAft>
                <a:spcPts val="0"/>
              </a:spcAft>
            </a:pPr>
            <a:r>
              <a:rPr lang="en-US" sz="7200" b="1" dirty="0" err="1">
                <a:ln w="9525">
                  <a:noFill/>
                  <a:prstDash val="solid"/>
                </a:ln>
                <a:effectLst>
                  <a:outerShdw blurRad="12700" dist="38100" dir="2700000" algn="tl" rotWithShape="0">
                    <a:schemeClr val="bg1">
                      <a:lumMod val="50000"/>
                    </a:schemeClr>
                  </a:outerShdw>
                </a:effectLst>
                <a:latin typeface="+mn-lt"/>
              </a:rPr>
              <a:t>Yazıyor</a:t>
            </a:r>
            <a:r>
              <a:rPr lang="en-US" sz="7200" b="1" dirty="0">
                <a:ln w="9525">
                  <a:noFill/>
                  <a:prstDash val="solid"/>
                </a:ln>
                <a:effectLst>
                  <a:outerShdw blurRad="12700" dist="38100" dir="2700000" algn="tl" rotWithShape="0">
                    <a:schemeClr val="bg1">
                      <a:lumMod val="50000"/>
                    </a:schemeClr>
                  </a:outerShdw>
                </a:effectLst>
                <a:latin typeface="+mn-lt"/>
              </a:rPr>
              <a:t>! </a:t>
            </a:r>
            <a:r>
              <a:rPr lang="en-US" sz="7200" b="1" dirty="0" err="1">
                <a:ln w="9525">
                  <a:noFill/>
                  <a:prstDash val="solid"/>
                </a:ln>
                <a:effectLst>
                  <a:outerShdw blurRad="12700" dist="38100" dir="2700000" algn="tl" rotWithShape="0">
                    <a:schemeClr val="bg1">
                      <a:lumMod val="50000"/>
                    </a:schemeClr>
                  </a:outerShdw>
                </a:effectLst>
                <a:latin typeface="+mn-lt"/>
              </a:rPr>
              <a:t>Yazıyor</a:t>
            </a:r>
            <a:r>
              <a:rPr lang="en-US" sz="7200" b="1" dirty="0">
                <a:ln w="9525">
                  <a:noFill/>
                  <a:prstDash val="solid"/>
                </a:ln>
                <a:effectLst>
                  <a:outerShdw blurRad="12700" dist="38100" dir="2700000" algn="tl" rotWithShape="0">
                    <a:schemeClr val="bg1">
                      <a:lumMod val="50000"/>
                    </a:schemeClr>
                  </a:outerShdw>
                </a:effectLst>
                <a:latin typeface="+mn-lt"/>
              </a:rPr>
              <a:t>!</a:t>
            </a:r>
          </a:p>
        </p:txBody>
      </p:sp>
      <p:sp>
        <p:nvSpPr>
          <p:cNvPr id="5" name="TextBox 4"/>
          <p:cNvSpPr txBox="1"/>
          <p:nvPr/>
        </p:nvSpPr>
        <p:spPr>
          <a:xfrm rot="21135038">
            <a:off x="4528415" y="1381908"/>
            <a:ext cx="3558780" cy="4708981"/>
          </a:xfrm>
          <a:prstGeom prst="rect">
            <a:avLst/>
          </a:prstGeom>
          <a:noFill/>
        </p:spPr>
        <p:txBody>
          <a:bodyPr wrap="square" rtlCol="0">
            <a:spAutoFit/>
          </a:bodyPr>
          <a:lstStyle/>
          <a:p>
            <a:pPr>
              <a:spcAft>
                <a:spcPts val="0"/>
              </a:spcAft>
            </a:pPr>
            <a:r>
              <a:rPr lang="en-US" sz="3000" dirty="0" err="1">
                <a:latin typeface="Times New Roman" panose="02020603050405020304" pitchFamily="18" charset="0"/>
                <a:cs typeface="Times New Roman" panose="02020603050405020304" pitchFamily="18" charset="0"/>
              </a:rPr>
              <a:t>Gazetelerin</a:t>
            </a:r>
            <a:r>
              <a:rPr lang="en-US" sz="3000" dirty="0">
                <a:latin typeface="Times New Roman" panose="02020603050405020304" pitchFamily="18" charset="0"/>
                <a:cs typeface="Times New Roman" panose="02020603050405020304" pitchFamily="18" charset="0"/>
              </a:rPr>
              <a:t> 3. </a:t>
            </a:r>
            <a:r>
              <a:rPr lang="en-US" sz="3000" dirty="0" err="1">
                <a:latin typeface="Times New Roman" panose="02020603050405020304" pitchFamily="18" charset="0"/>
                <a:cs typeface="Times New Roman" panose="02020603050405020304" pitchFamily="18" charset="0"/>
              </a:rPr>
              <a:t>sayfa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haberlerini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gözünüzün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önüne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getiriniz</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Haberlerde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yer</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alan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birtakım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ayrıntılardan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yola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çıkarak</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alkol</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kullanımının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yol</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açabileceği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trajik</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sonuçlar</a:t>
            </a:r>
            <a:r>
              <a:rPr lang="tr-TR" sz="3000" dirty="0" smtClean="0">
                <a:latin typeface="Times New Roman" panose="02020603050405020304" pitchFamily="18" charset="0"/>
                <a:cs typeface="Times New Roman" panose="02020603050405020304" pitchFamily="18" charset="0"/>
              </a:rPr>
              <a:t>ı</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listeleyiniz</a:t>
            </a:r>
            <a:r>
              <a:rPr lang="en-US" sz="3000" dirty="0">
                <a:latin typeface="Times New Roman" panose="02020603050405020304" pitchFamily="18" charset="0"/>
                <a:cs typeface="Times New Roman" panose="02020603050405020304" pitchFamily="18" charset="0"/>
              </a:rPr>
              <a:t>.</a:t>
            </a:r>
            <a:endParaRPr lang="en-US" sz="3000" dirty="0">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4156" y="1052736"/>
            <a:ext cx="952500" cy="542925"/>
          </a:xfrm>
          <a:prstGeom prst="rect">
            <a:avLst/>
          </a:prstGeom>
        </p:spPr>
      </p:pic>
    </p:spTree>
    <p:extLst>
      <p:ext uri="{BB962C8B-B14F-4D97-AF65-F5344CB8AC3E}">
        <p14:creationId xmlns:p14="http://schemas.microsoft.com/office/powerpoint/2010/main" val="311415953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after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par>
                                <p:cTn id="8" presetID="1" presetClass="entr" presetSubtype="0" fill="hold" grpId="0" nodeType="withEffect">
                                  <p:stCondLst>
                                    <p:cond delay="0"/>
                                  </p:stCondLst>
                                  <p:iterate type="lt">
                                    <p:tmAbs val="100"/>
                                  </p:iterate>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36233" y="188640"/>
            <a:ext cx="4248472" cy="2308324"/>
          </a:xfrm>
          <a:prstGeom prst="rect">
            <a:avLst/>
          </a:prstGeom>
          <a:noFill/>
        </p:spPr>
        <p:txBody>
          <a:bodyPr wrap="square" rtlCol="0">
            <a:spAutoFit/>
          </a:bodyPr>
          <a:lstStyle/>
          <a:p>
            <a:pPr>
              <a:spcAft>
                <a:spcPts val="0"/>
              </a:spcAft>
            </a:pPr>
            <a:r>
              <a:rPr lang="tr-TR" sz="7200" b="1" dirty="0" smtClean="0">
                <a:ln w="9525">
                  <a:noFill/>
                  <a:prstDash val="solid"/>
                </a:ln>
                <a:effectLst>
                  <a:outerShdw blurRad="12700" dist="38100" dir="2700000" algn="tl" rotWithShape="0">
                    <a:schemeClr val="bg1">
                      <a:lumMod val="50000"/>
                    </a:schemeClr>
                  </a:outerShdw>
                </a:effectLst>
                <a:latin typeface="+mn-lt"/>
              </a:rPr>
              <a:t>Bir Bilanço Çıkaralım</a:t>
            </a:r>
            <a:endParaRPr lang="en-US" sz="7200" b="1" dirty="0">
              <a:ln w="9525">
                <a:noFill/>
                <a:prstDash val="solid"/>
              </a:ln>
              <a:effectLst>
                <a:outerShdw blurRad="12700" dist="38100" dir="2700000" algn="tl" rotWithShape="0">
                  <a:schemeClr val="bg1">
                    <a:lumMod val="50000"/>
                  </a:schemeClr>
                </a:outerShdw>
              </a:effectLst>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1673308426"/>
              </p:ext>
            </p:extLst>
          </p:nvPr>
        </p:nvGraphicFramePr>
        <p:xfrm>
          <a:off x="287286" y="2924944"/>
          <a:ext cx="8605194" cy="3512556"/>
        </p:xfrm>
        <a:graphic>
          <a:graphicData uri="http://schemas.openxmlformats.org/drawingml/2006/table">
            <a:tbl>
              <a:tblPr firstRow="1" bandRow="1">
                <a:tableStyleId>{5C22544A-7EE6-4342-B048-85BDC9FD1C3A}</a:tableStyleId>
              </a:tblPr>
              <a:tblGrid>
                <a:gridCol w="2868398"/>
                <a:gridCol w="2868398"/>
                <a:gridCol w="2868398"/>
              </a:tblGrid>
              <a:tr h="390284">
                <a:tc>
                  <a:txBody>
                    <a:bodyPr/>
                    <a:lstStyle/>
                    <a:p>
                      <a:pPr algn="ctr"/>
                      <a:r>
                        <a:rPr lang="en-US" sz="1400" b="1" kern="1200" dirty="0" err="1" smtClean="0">
                          <a:solidFill>
                            <a:schemeClr val="lt1"/>
                          </a:solidFill>
                          <a:effectLst/>
                          <a:latin typeface="+mn-lt"/>
                          <a:ea typeface="+mn-ea"/>
                          <a:cs typeface="+mn-cs"/>
                        </a:rPr>
                        <a:t>Bilanço</a:t>
                      </a:r>
                      <a:r>
                        <a:rPr lang="en-US" sz="1400" b="1" kern="1200" dirty="0" smtClean="0">
                          <a:solidFill>
                            <a:schemeClr val="lt1"/>
                          </a:solidFill>
                          <a:effectLst/>
                          <a:latin typeface="+mn-lt"/>
                          <a:ea typeface="+mn-ea"/>
                          <a:cs typeface="+mn-cs"/>
                        </a:rPr>
                        <a:t> </a:t>
                      </a:r>
                      <a:r>
                        <a:rPr lang="en-US" sz="1400" b="1" kern="1200" dirty="0" err="1" smtClean="0">
                          <a:solidFill>
                            <a:schemeClr val="lt1"/>
                          </a:solidFill>
                          <a:effectLst/>
                          <a:latin typeface="+mn-lt"/>
                          <a:ea typeface="+mn-ea"/>
                          <a:cs typeface="+mn-cs"/>
                        </a:rPr>
                        <a:t>Başlığı</a:t>
                      </a:r>
                      <a:endParaRPr lang="en-US" sz="1400" b="1" dirty="0"/>
                    </a:p>
                  </a:txBody>
                  <a:tcPr/>
                </a:tc>
                <a:tc>
                  <a:txBody>
                    <a:bodyPr/>
                    <a:lstStyle/>
                    <a:p>
                      <a:pPr algn="ctr"/>
                      <a:r>
                        <a:rPr lang="en-US" sz="1400" b="1" kern="1200" dirty="0" err="1" smtClean="0">
                          <a:solidFill>
                            <a:schemeClr val="lt1"/>
                          </a:solidFill>
                          <a:effectLst/>
                          <a:latin typeface="+mn-lt"/>
                          <a:ea typeface="+mn-ea"/>
                          <a:cs typeface="+mn-cs"/>
                        </a:rPr>
                        <a:t>Alkol</a:t>
                      </a:r>
                      <a:r>
                        <a:rPr lang="en-US" sz="1400" b="1" kern="1200" dirty="0" smtClean="0">
                          <a:solidFill>
                            <a:schemeClr val="lt1"/>
                          </a:solidFill>
                          <a:effectLst/>
                          <a:latin typeface="+mn-lt"/>
                          <a:ea typeface="+mn-ea"/>
                          <a:cs typeface="+mn-cs"/>
                        </a:rPr>
                        <a:t> </a:t>
                      </a:r>
                      <a:r>
                        <a:rPr lang="en-US" sz="1400" b="1" kern="1200" dirty="0" err="1" smtClean="0">
                          <a:solidFill>
                            <a:schemeClr val="lt1"/>
                          </a:solidFill>
                          <a:effectLst/>
                          <a:latin typeface="+mn-lt"/>
                          <a:ea typeface="+mn-ea"/>
                          <a:cs typeface="+mn-cs"/>
                        </a:rPr>
                        <a:t>Kullanmanın</a:t>
                      </a:r>
                      <a:r>
                        <a:rPr lang="en-US" sz="1400" b="1" kern="1200" dirty="0" smtClean="0">
                          <a:solidFill>
                            <a:schemeClr val="lt1"/>
                          </a:solidFill>
                          <a:effectLst/>
                          <a:latin typeface="+mn-lt"/>
                          <a:ea typeface="+mn-ea"/>
                          <a:cs typeface="+mn-cs"/>
                        </a:rPr>
                        <a:t> </a:t>
                      </a:r>
                      <a:r>
                        <a:rPr lang="en-US" sz="1400" b="1" kern="1200" dirty="0" err="1" smtClean="0">
                          <a:solidFill>
                            <a:schemeClr val="lt1"/>
                          </a:solidFill>
                          <a:effectLst/>
                          <a:latin typeface="+mn-lt"/>
                          <a:ea typeface="+mn-ea"/>
                          <a:cs typeface="+mn-cs"/>
                        </a:rPr>
                        <a:t>Kötü</a:t>
                      </a:r>
                      <a:r>
                        <a:rPr lang="en-US" sz="1400" b="1" kern="1200" dirty="0" smtClean="0">
                          <a:solidFill>
                            <a:schemeClr val="lt1"/>
                          </a:solidFill>
                          <a:effectLst/>
                          <a:latin typeface="+mn-lt"/>
                          <a:ea typeface="+mn-ea"/>
                          <a:cs typeface="+mn-cs"/>
                        </a:rPr>
                        <a:t> </a:t>
                      </a:r>
                      <a:r>
                        <a:rPr lang="en-US" sz="1400" b="1" kern="1200" dirty="0" err="1" smtClean="0">
                          <a:solidFill>
                            <a:schemeClr val="lt1"/>
                          </a:solidFill>
                          <a:effectLst/>
                          <a:latin typeface="+mn-lt"/>
                          <a:ea typeface="+mn-ea"/>
                          <a:cs typeface="+mn-cs"/>
                        </a:rPr>
                        <a:t>Sonuçları</a:t>
                      </a:r>
                      <a:endParaRPr lang="en-US" sz="1400" b="1" dirty="0"/>
                    </a:p>
                  </a:txBody>
                  <a:tcPr/>
                </a:tc>
                <a:tc>
                  <a:txBody>
                    <a:bodyPr/>
                    <a:lstStyle/>
                    <a:p>
                      <a:pPr algn="ctr"/>
                      <a:r>
                        <a:rPr lang="en-US" sz="1400" b="1" kern="1200" dirty="0" err="1" smtClean="0">
                          <a:solidFill>
                            <a:schemeClr val="lt1"/>
                          </a:solidFill>
                          <a:effectLst/>
                          <a:latin typeface="+mn-lt"/>
                          <a:ea typeface="+mn-ea"/>
                          <a:cs typeface="+mn-cs"/>
                        </a:rPr>
                        <a:t>Alkol</a:t>
                      </a:r>
                      <a:r>
                        <a:rPr lang="en-US" sz="1400" b="1" kern="1200" dirty="0" smtClean="0">
                          <a:solidFill>
                            <a:schemeClr val="lt1"/>
                          </a:solidFill>
                          <a:effectLst/>
                          <a:latin typeface="+mn-lt"/>
                          <a:ea typeface="+mn-ea"/>
                          <a:cs typeface="+mn-cs"/>
                        </a:rPr>
                        <a:t> </a:t>
                      </a:r>
                      <a:r>
                        <a:rPr lang="en-US" sz="1400" b="1" kern="1200" dirty="0" err="1" smtClean="0">
                          <a:solidFill>
                            <a:schemeClr val="lt1"/>
                          </a:solidFill>
                          <a:effectLst/>
                          <a:latin typeface="+mn-lt"/>
                          <a:ea typeface="+mn-ea"/>
                          <a:cs typeface="+mn-cs"/>
                        </a:rPr>
                        <a:t>Kullanmanın</a:t>
                      </a:r>
                      <a:r>
                        <a:rPr lang="en-US" sz="1400" b="1" kern="1200" dirty="0" smtClean="0">
                          <a:solidFill>
                            <a:schemeClr val="lt1"/>
                          </a:solidFill>
                          <a:effectLst/>
                          <a:latin typeface="+mn-lt"/>
                          <a:ea typeface="+mn-ea"/>
                          <a:cs typeface="+mn-cs"/>
                        </a:rPr>
                        <a:t> </a:t>
                      </a:r>
                      <a:r>
                        <a:rPr lang="en-US" sz="1400" b="1" kern="1200" dirty="0" err="1" smtClean="0">
                          <a:solidFill>
                            <a:schemeClr val="lt1"/>
                          </a:solidFill>
                          <a:effectLst/>
                          <a:latin typeface="+mn-lt"/>
                          <a:ea typeface="+mn-ea"/>
                          <a:cs typeface="+mn-cs"/>
                        </a:rPr>
                        <a:t>Yararları</a:t>
                      </a:r>
                      <a:endParaRPr lang="en-US" sz="1400" b="1" dirty="0"/>
                    </a:p>
                  </a:txBody>
                  <a:tcPr/>
                </a:tc>
              </a:tr>
              <a:tr h="390284">
                <a:tc>
                  <a:txBody>
                    <a:bodyPr/>
                    <a:lstStyle/>
                    <a:p>
                      <a:r>
                        <a:rPr lang="en-US" sz="1400" b="1" dirty="0" err="1" smtClean="0"/>
                        <a:t>Ruh</a:t>
                      </a:r>
                      <a:r>
                        <a:rPr lang="en-US" sz="1400" b="1" dirty="0" smtClean="0"/>
                        <a:t> </a:t>
                      </a:r>
                      <a:r>
                        <a:rPr lang="en-US" sz="1400" b="1" dirty="0" err="1" smtClean="0"/>
                        <a:t>Sağlığı</a:t>
                      </a:r>
                      <a:r>
                        <a:rPr lang="en-US" sz="1400" b="1" dirty="0" smtClean="0"/>
                        <a:t> </a:t>
                      </a:r>
                      <a:r>
                        <a:rPr lang="en-US" sz="1400" b="1" dirty="0" err="1" smtClean="0"/>
                        <a:t>Bakımından</a:t>
                      </a:r>
                      <a:endParaRPr lang="en-US" sz="1400" b="1" dirty="0"/>
                    </a:p>
                  </a:txBody>
                  <a:tcPr/>
                </a:tc>
                <a:tc>
                  <a:txBody>
                    <a:bodyPr/>
                    <a:lstStyle/>
                    <a:p>
                      <a:endParaRPr lang="en-US" sz="1400" b="1" dirty="0"/>
                    </a:p>
                  </a:txBody>
                  <a:tcPr/>
                </a:tc>
                <a:tc>
                  <a:txBody>
                    <a:bodyPr/>
                    <a:lstStyle/>
                    <a:p>
                      <a:endParaRPr lang="en-US" sz="1400" b="1"/>
                    </a:p>
                  </a:txBody>
                  <a:tcPr/>
                </a:tc>
              </a:tr>
              <a:tr h="390284">
                <a:tc>
                  <a:txBody>
                    <a:bodyPr/>
                    <a:lstStyle/>
                    <a:p>
                      <a:r>
                        <a:rPr lang="en-US" sz="1400" b="1" dirty="0" err="1" smtClean="0"/>
                        <a:t>Fiziksel</a:t>
                      </a:r>
                      <a:r>
                        <a:rPr lang="en-US" sz="1400" b="1" dirty="0" smtClean="0"/>
                        <a:t> </a:t>
                      </a:r>
                      <a:r>
                        <a:rPr lang="en-US" sz="1400" b="1" dirty="0" err="1" smtClean="0"/>
                        <a:t>Sağlık</a:t>
                      </a:r>
                      <a:r>
                        <a:rPr lang="en-US" sz="1400" b="1" dirty="0" smtClean="0"/>
                        <a:t> </a:t>
                      </a:r>
                      <a:r>
                        <a:rPr lang="en-US" sz="1400" b="1" dirty="0" err="1" smtClean="0"/>
                        <a:t>Bakımından</a:t>
                      </a:r>
                      <a:endParaRPr lang="en-US" sz="1400" b="1" dirty="0"/>
                    </a:p>
                  </a:txBody>
                  <a:tcPr/>
                </a:tc>
                <a:tc>
                  <a:txBody>
                    <a:bodyPr/>
                    <a:lstStyle/>
                    <a:p>
                      <a:endParaRPr lang="en-US" sz="1400" b="1" dirty="0"/>
                    </a:p>
                  </a:txBody>
                  <a:tcPr/>
                </a:tc>
                <a:tc>
                  <a:txBody>
                    <a:bodyPr/>
                    <a:lstStyle/>
                    <a:p>
                      <a:endParaRPr lang="en-US" sz="1400" b="1"/>
                    </a:p>
                  </a:txBody>
                  <a:tcPr/>
                </a:tc>
              </a:tr>
              <a:tr h="390284">
                <a:tc>
                  <a:txBody>
                    <a:bodyPr/>
                    <a:lstStyle/>
                    <a:p>
                      <a:r>
                        <a:rPr lang="en-US" sz="1400" b="1" dirty="0" err="1" smtClean="0"/>
                        <a:t>Aile</a:t>
                      </a:r>
                      <a:r>
                        <a:rPr lang="en-US" sz="1400" b="1" dirty="0" smtClean="0"/>
                        <a:t> </a:t>
                      </a:r>
                      <a:r>
                        <a:rPr lang="en-US" sz="1400" b="1" dirty="0" err="1" smtClean="0"/>
                        <a:t>İlişkileri</a:t>
                      </a:r>
                      <a:r>
                        <a:rPr lang="en-US" sz="1400" b="1" dirty="0" smtClean="0"/>
                        <a:t> </a:t>
                      </a:r>
                      <a:r>
                        <a:rPr lang="en-US" sz="1400" b="1" dirty="0" err="1" smtClean="0"/>
                        <a:t>Bakımından</a:t>
                      </a:r>
                      <a:endParaRPr lang="en-US" sz="1400" b="1" dirty="0"/>
                    </a:p>
                  </a:txBody>
                  <a:tcPr/>
                </a:tc>
                <a:tc>
                  <a:txBody>
                    <a:bodyPr/>
                    <a:lstStyle/>
                    <a:p>
                      <a:endParaRPr lang="en-US" sz="1400" b="1"/>
                    </a:p>
                  </a:txBody>
                  <a:tcPr/>
                </a:tc>
                <a:tc>
                  <a:txBody>
                    <a:bodyPr/>
                    <a:lstStyle/>
                    <a:p>
                      <a:endParaRPr lang="en-US" sz="1400" b="1"/>
                    </a:p>
                  </a:txBody>
                  <a:tcPr/>
                </a:tc>
              </a:tr>
              <a:tr h="390284">
                <a:tc>
                  <a:txBody>
                    <a:bodyPr/>
                    <a:lstStyle/>
                    <a:p>
                      <a:r>
                        <a:rPr lang="en-US" sz="1400" b="1" dirty="0" err="1" smtClean="0"/>
                        <a:t>Arkadaşlık</a:t>
                      </a:r>
                      <a:r>
                        <a:rPr lang="en-US" sz="1400" b="1" dirty="0" smtClean="0"/>
                        <a:t> </a:t>
                      </a:r>
                      <a:r>
                        <a:rPr lang="en-US" sz="1400" b="1" dirty="0" err="1" smtClean="0"/>
                        <a:t>İlişkileri</a:t>
                      </a:r>
                      <a:r>
                        <a:rPr lang="en-US" sz="1400" b="1" dirty="0" smtClean="0"/>
                        <a:t> </a:t>
                      </a:r>
                      <a:r>
                        <a:rPr lang="en-US" sz="1400" b="1" dirty="0" err="1" smtClean="0"/>
                        <a:t>Bakımından</a:t>
                      </a:r>
                      <a:endParaRPr lang="en-US" sz="1400" b="1" dirty="0"/>
                    </a:p>
                  </a:txBody>
                  <a:tcPr/>
                </a:tc>
                <a:tc>
                  <a:txBody>
                    <a:bodyPr/>
                    <a:lstStyle/>
                    <a:p>
                      <a:endParaRPr lang="en-US" sz="1400" b="1"/>
                    </a:p>
                  </a:txBody>
                  <a:tcPr/>
                </a:tc>
                <a:tc>
                  <a:txBody>
                    <a:bodyPr/>
                    <a:lstStyle/>
                    <a:p>
                      <a:endParaRPr lang="en-US" sz="1400" b="1"/>
                    </a:p>
                  </a:txBody>
                  <a:tcPr/>
                </a:tc>
              </a:tr>
              <a:tr h="390284">
                <a:tc>
                  <a:txBody>
                    <a:bodyPr/>
                    <a:lstStyle/>
                    <a:p>
                      <a:r>
                        <a:rPr lang="en-US" sz="1400" b="1" dirty="0" err="1" smtClean="0"/>
                        <a:t>Ekonomik</a:t>
                      </a:r>
                      <a:r>
                        <a:rPr lang="en-US" sz="1400" b="1" dirty="0" smtClean="0"/>
                        <a:t> Durum </a:t>
                      </a:r>
                      <a:r>
                        <a:rPr lang="en-US" sz="1400" b="1" dirty="0" err="1" smtClean="0"/>
                        <a:t>Bakımından</a:t>
                      </a:r>
                      <a:endParaRPr lang="en-US" sz="1400" b="1" dirty="0"/>
                    </a:p>
                  </a:txBody>
                  <a:tcPr/>
                </a:tc>
                <a:tc>
                  <a:txBody>
                    <a:bodyPr/>
                    <a:lstStyle/>
                    <a:p>
                      <a:endParaRPr lang="en-US" sz="1400" b="1"/>
                    </a:p>
                  </a:txBody>
                  <a:tcPr/>
                </a:tc>
                <a:tc>
                  <a:txBody>
                    <a:bodyPr/>
                    <a:lstStyle/>
                    <a:p>
                      <a:endParaRPr lang="en-US" sz="1400" b="1"/>
                    </a:p>
                  </a:txBody>
                  <a:tcPr/>
                </a:tc>
              </a:tr>
              <a:tr h="390284">
                <a:tc>
                  <a:txBody>
                    <a:bodyPr/>
                    <a:lstStyle/>
                    <a:p>
                      <a:r>
                        <a:rPr lang="en-US" sz="1400" b="1" dirty="0" err="1" smtClean="0"/>
                        <a:t>İş</a:t>
                      </a:r>
                      <a:r>
                        <a:rPr lang="en-US" sz="1400" b="1" dirty="0" smtClean="0"/>
                        <a:t> </a:t>
                      </a:r>
                      <a:r>
                        <a:rPr lang="en-US" sz="1400" b="1" dirty="0" err="1" smtClean="0"/>
                        <a:t>ve</a:t>
                      </a:r>
                      <a:r>
                        <a:rPr lang="en-US" sz="1400" b="1" dirty="0" smtClean="0"/>
                        <a:t> </a:t>
                      </a:r>
                      <a:r>
                        <a:rPr lang="en-US" sz="1400" b="1" dirty="0" err="1" smtClean="0"/>
                        <a:t>Çalışma</a:t>
                      </a:r>
                      <a:r>
                        <a:rPr lang="en-US" sz="1400" b="1" dirty="0" smtClean="0"/>
                        <a:t> </a:t>
                      </a:r>
                      <a:r>
                        <a:rPr lang="en-US" sz="1400" b="1" dirty="0" err="1" smtClean="0"/>
                        <a:t>Hayatı</a:t>
                      </a:r>
                      <a:r>
                        <a:rPr lang="en-US" sz="1400" b="1" dirty="0" smtClean="0"/>
                        <a:t> </a:t>
                      </a:r>
                      <a:r>
                        <a:rPr lang="en-US" sz="1400" b="1" dirty="0" err="1" smtClean="0"/>
                        <a:t>Bakımından</a:t>
                      </a:r>
                      <a:endParaRPr lang="en-US" sz="1400" b="1" dirty="0"/>
                    </a:p>
                  </a:txBody>
                  <a:tcPr/>
                </a:tc>
                <a:tc>
                  <a:txBody>
                    <a:bodyPr/>
                    <a:lstStyle/>
                    <a:p>
                      <a:endParaRPr lang="en-US" sz="1400" b="1"/>
                    </a:p>
                  </a:txBody>
                  <a:tcPr/>
                </a:tc>
                <a:tc>
                  <a:txBody>
                    <a:bodyPr/>
                    <a:lstStyle/>
                    <a:p>
                      <a:endParaRPr lang="en-US" sz="1400" b="1"/>
                    </a:p>
                  </a:txBody>
                  <a:tcPr/>
                </a:tc>
              </a:tr>
              <a:tr h="390284">
                <a:tc>
                  <a:txBody>
                    <a:bodyPr/>
                    <a:lstStyle/>
                    <a:p>
                      <a:r>
                        <a:rPr lang="en-US" sz="1400" b="1" dirty="0" err="1" smtClean="0"/>
                        <a:t>Hukuki</a:t>
                      </a:r>
                      <a:r>
                        <a:rPr lang="en-US" sz="1400" b="1" dirty="0" smtClean="0"/>
                        <a:t> </a:t>
                      </a:r>
                      <a:r>
                        <a:rPr lang="en-US" sz="1400" b="1" dirty="0" err="1" smtClean="0"/>
                        <a:t>Sonuçları</a:t>
                      </a:r>
                      <a:r>
                        <a:rPr lang="en-US" sz="1400" b="1" dirty="0" smtClean="0"/>
                        <a:t> </a:t>
                      </a:r>
                      <a:r>
                        <a:rPr lang="en-US" sz="1400" b="1" dirty="0" err="1" smtClean="0"/>
                        <a:t>Bakımından</a:t>
                      </a:r>
                      <a:endParaRPr lang="en-US" sz="1400" b="1" dirty="0"/>
                    </a:p>
                  </a:txBody>
                  <a:tcPr/>
                </a:tc>
                <a:tc>
                  <a:txBody>
                    <a:bodyPr/>
                    <a:lstStyle/>
                    <a:p>
                      <a:endParaRPr lang="en-US" sz="1400" b="1"/>
                    </a:p>
                  </a:txBody>
                  <a:tcPr/>
                </a:tc>
                <a:tc>
                  <a:txBody>
                    <a:bodyPr/>
                    <a:lstStyle/>
                    <a:p>
                      <a:endParaRPr lang="en-US" sz="1400" b="1" dirty="0"/>
                    </a:p>
                  </a:txBody>
                  <a:tcPr/>
                </a:tc>
              </a:tr>
              <a:tr h="390284">
                <a:tc>
                  <a:txBody>
                    <a:bodyPr/>
                    <a:lstStyle/>
                    <a:p>
                      <a:r>
                        <a:rPr lang="en-US" sz="1400" b="1" dirty="0" err="1" smtClean="0"/>
                        <a:t>Diğer</a:t>
                      </a:r>
                      <a:endParaRPr lang="en-US" sz="1400" b="1" dirty="0"/>
                    </a:p>
                  </a:txBody>
                  <a:tcPr/>
                </a:tc>
                <a:tc>
                  <a:txBody>
                    <a:bodyPr/>
                    <a:lstStyle/>
                    <a:p>
                      <a:endParaRPr lang="en-US" sz="1400" b="1"/>
                    </a:p>
                  </a:txBody>
                  <a:tcPr/>
                </a:tc>
                <a:tc>
                  <a:txBody>
                    <a:bodyPr/>
                    <a:lstStyle/>
                    <a:p>
                      <a:endParaRPr lang="en-US" sz="1400" b="1" dirty="0"/>
                    </a:p>
                  </a:txBody>
                  <a:tcPr/>
                </a:tc>
              </a:tr>
            </a:tbl>
          </a:graphicData>
        </a:graphic>
      </p:graphicFrame>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509811"/>
            <a:ext cx="952500" cy="542925"/>
          </a:xfrm>
          <a:prstGeom prst="rect">
            <a:avLst/>
          </a:prstGeom>
        </p:spPr>
      </p:pic>
    </p:spTree>
    <p:extLst>
      <p:ext uri="{BB962C8B-B14F-4D97-AF65-F5344CB8AC3E}">
        <p14:creationId xmlns:p14="http://schemas.microsoft.com/office/powerpoint/2010/main" val="261140489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361623" y="3573016"/>
            <a:ext cx="3782377" cy="2585323"/>
          </a:xfrm>
          <a:prstGeom prst="rect">
            <a:avLst/>
          </a:prstGeom>
          <a:noFill/>
          <a:effectLst/>
        </p:spPr>
        <p:txBody>
          <a:bodyPr wrap="square" rtlCol="0">
            <a:spAutoFit/>
          </a:bodyPr>
          <a:lstStyle/>
          <a:p>
            <a:pPr algn="ctr">
              <a:spcAft>
                <a:spcPts val="0"/>
              </a:spcAft>
            </a:pPr>
            <a:r>
              <a:rPr lang="tr-TR" sz="5400" b="1" dirty="0" smtClean="0">
                <a:ln w="9525">
                  <a:noFill/>
                  <a:prstDash val="solid"/>
                </a:ln>
                <a:solidFill>
                  <a:srgbClr val="FF0000"/>
                </a:solidFill>
                <a:latin typeface="+mn-lt"/>
              </a:rPr>
              <a:t>Ne </a:t>
            </a:r>
            <a:r>
              <a:rPr lang="tr-TR" sz="5400" b="1" dirty="0">
                <a:ln w="9525">
                  <a:noFill/>
                  <a:prstDash val="solid"/>
                </a:ln>
                <a:solidFill>
                  <a:srgbClr val="FF0000"/>
                </a:solidFill>
                <a:latin typeface="+mn-lt"/>
              </a:rPr>
              <a:t>Yaparlardı Sizce?</a:t>
            </a:r>
            <a:endParaRPr lang="en-US" sz="5400" b="1" dirty="0">
              <a:ln w="9525">
                <a:noFill/>
                <a:prstDash val="solid"/>
              </a:ln>
              <a:solidFill>
                <a:srgbClr val="FF0000"/>
              </a:solidFill>
              <a:latin typeface="+mn-lt"/>
            </a:endParaRPr>
          </a:p>
        </p:txBody>
      </p:sp>
      <p:sp>
        <p:nvSpPr>
          <p:cNvPr id="4" name="Dikdörtgen 3"/>
          <p:cNvSpPr/>
          <p:nvPr/>
        </p:nvSpPr>
        <p:spPr>
          <a:xfrm>
            <a:off x="5544616" y="44624"/>
            <a:ext cx="3635896" cy="3293209"/>
          </a:xfrm>
          <a:prstGeom prst="rect">
            <a:avLst/>
          </a:prstGeom>
        </p:spPr>
        <p:txBody>
          <a:bodyPr wrap="square">
            <a:spAutoFit/>
          </a:bodyPr>
          <a:lstStyle/>
          <a:p>
            <a:pPr>
              <a:spcAft>
                <a:spcPts val="0"/>
              </a:spcAft>
            </a:pPr>
            <a:r>
              <a:rPr lang="tr-TR" sz="2600" dirty="0">
                <a:ln w="9525">
                  <a:noFill/>
                  <a:prstDash val="solid"/>
                </a:ln>
                <a:solidFill>
                  <a:srgbClr val="FF0000"/>
                </a:solidFill>
                <a:latin typeface="+mn-lt"/>
              </a:rPr>
              <a:t>Ruh sağlığı, fiziksel sağlık, aile ve arkadaşlık ilişkileri, ekonomik durum, iş ve çalışma hayatı gibi alanlarda çeşitli zararları yaşayıp görenlerin</a:t>
            </a:r>
          </a:p>
          <a:p>
            <a:pPr>
              <a:spcAft>
                <a:spcPts val="0"/>
              </a:spcAft>
            </a:pPr>
            <a:r>
              <a:rPr lang="tr-TR" sz="2600" dirty="0">
                <a:ln w="9525">
                  <a:noFill/>
                  <a:prstDash val="solid"/>
                </a:ln>
                <a:solidFill>
                  <a:srgbClr val="FF0000"/>
                </a:solidFill>
                <a:latin typeface="+mn-lt"/>
              </a:rPr>
              <a:t>geri dönmeleri için bir fırsatları olsaydı…</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3789040"/>
            <a:ext cx="952500" cy="542925"/>
          </a:xfrm>
          <a:prstGeom prst="rect">
            <a:avLst/>
          </a:prstGeom>
        </p:spPr>
      </p:pic>
      <p:sp>
        <p:nvSpPr>
          <p:cNvPr id="7" name="Striped Right Arrow 5">
            <a:hlinkClick r:id="rId5" action="ppaction://hlinksldjump"/>
          </p:cNvPr>
          <p:cNvSpPr/>
          <p:nvPr/>
        </p:nvSpPr>
        <p:spPr>
          <a:xfrm>
            <a:off x="8188796" y="6178809"/>
            <a:ext cx="703684" cy="562559"/>
          </a:xfrm>
          <a:prstGeom prst="strip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6378925"/>
      </p:ext>
    </p:extLst>
  </p:cSld>
  <p:clrMapOvr>
    <a:masterClrMapping/>
  </p:clrMapOvr>
  <mc:AlternateContent xmlns:mc="http://schemas.openxmlformats.org/markup-compatibility/2006" xmlns:p14="http://schemas.microsoft.com/office/powerpoint/2010/main">
    <mc:Choice Requires="p14">
      <p:transition spd="slow" p14:dur="125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6" presetClass="emph" presetSubtype="0" fill="hold" grpId="0" nodeType="afterEffect">
                                  <p:stCondLst>
                                    <p:cond delay="0"/>
                                  </p:stCondLst>
                                  <p:childTnLst>
                                    <p:animScale>
                                      <p:cBhvr>
                                        <p:cTn id="10" dur="5000" fill="hold"/>
                                        <p:tgtEl>
                                          <p:spTgt spid="3"/>
                                        </p:tgtEl>
                                      </p:cBhvr>
                                      <p:by x="110000" y="110000"/>
                                    </p:animScale>
                                  </p:childTnLst>
                                </p:cTn>
                              </p:par>
                            </p:childTnLst>
                          </p:cTn>
                        </p:par>
                        <p:par>
                          <p:cTn id="11" fill="hold">
                            <p:stCondLst>
                              <p:cond delay="5500"/>
                            </p:stCondLst>
                            <p:childTnLst>
                              <p:par>
                                <p:cTn id="12" presetID="10" presetClass="entr" presetSubtype="0" fill="hold" grpId="1"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6000"/>
                            </p:stCondLst>
                            <p:childTnLst>
                              <p:par>
                                <p:cTn id="16" presetID="35" presetClass="emph" presetSubtype="0" repeatCount="indefinite" fill="hold" grpId="0" nodeType="afterEffect">
                                  <p:stCondLst>
                                    <p:cond delay="0"/>
                                  </p:stCondLst>
                                  <p:endCondLst>
                                    <p:cond evt="onNext" delay="0">
                                      <p:tgtEl>
                                        <p:sldTgt/>
                                      </p:tgtEl>
                                    </p:cond>
                                  </p:endCondLst>
                                  <p:childTnLst>
                                    <p:anim calcmode="discrete" valueType="str">
                                      <p:cBhvr>
                                        <p:cTn id="17"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P spid="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rot="21446814">
            <a:off x="1354951" y="2973680"/>
            <a:ext cx="5472608" cy="2308324"/>
          </a:xfrm>
          <a:prstGeom prst="rect">
            <a:avLst/>
          </a:prstGeom>
          <a:noFill/>
          <a:effectLst/>
        </p:spPr>
        <p:txBody>
          <a:bodyPr wrap="square" rtlCol="0">
            <a:spAutoFit/>
          </a:bodyPr>
          <a:lstStyle/>
          <a:p>
            <a:pPr algn="ctr">
              <a:spcAft>
                <a:spcPts val="0"/>
              </a:spcAft>
            </a:pPr>
            <a:r>
              <a:rPr lang="tr-TR" sz="7200" b="1" dirty="0" smtClean="0">
                <a:ln w="9525">
                  <a:noFill/>
                  <a:prstDash val="solid"/>
                </a:ln>
                <a:solidFill>
                  <a:srgbClr val="FF0000"/>
                </a:solidFill>
                <a:latin typeface="+mn-lt"/>
              </a:rPr>
              <a:t>Asla başlamazlardı</a:t>
            </a:r>
            <a:endParaRPr lang="tr-TR" sz="7200" b="1" dirty="0">
              <a:ln w="9525">
                <a:noFill/>
                <a:prstDash val="solid"/>
              </a:ln>
              <a:solidFill>
                <a:srgbClr val="FF0000"/>
              </a:solidFill>
              <a:latin typeface="+mn-lt"/>
            </a:endParaRPr>
          </a:p>
        </p:txBody>
      </p:sp>
    </p:spTree>
    <p:extLst>
      <p:ext uri="{BB962C8B-B14F-4D97-AF65-F5344CB8AC3E}">
        <p14:creationId xmlns:p14="http://schemas.microsoft.com/office/powerpoint/2010/main" val="242614442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3"/>
                                        </p:tgtEl>
                                        <p:attrNameLst>
                                          <p:attrName>style.color</p:attrName>
                                        </p:attrNameLst>
                                      </p:cBhvr>
                                      <p:to>
                                        <a:srgbClr val="469E2E"/>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442049" y="1196752"/>
            <a:ext cx="5450431" cy="4832092"/>
          </a:xfrm>
          <a:prstGeom prst="rect">
            <a:avLst/>
          </a:prstGeom>
          <a:noFill/>
          <a:effectLst/>
        </p:spPr>
        <p:txBody>
          <a:bodyPr wrap="square" rtlCol="0">
            <a:spAutoFit/>
          </a:bodyPr>
          <a:lstStyle/>
          <a:p>
            <a:pPr algn="r">
              <a:spcAft>
                <a:spcPts val="0"/>
              </a:spcAft>
            </a:pPr>
            <a:r>
              <a:rPr lang="tr-TR" sz="2800" dirty="0">
                <a:ln w="9525">
                  <a:noFill/>
                  <a:prstDash val="solid"/>
                </a:ln>
                <a:latin typeface="+mn-lt"/>
              </a:rPr>
              <a:t>Alınan ilk alkol, birçok kötü sonuçla karşılaşılacak bir yolun ilk adımıdır. Sizi bu yola sokmaya çalışanlar, davetlerini bazı birbirine benzeyen yalanları ve yanlış bilgileri kullanarak yaparlar. Bazı örnek akıl çeldirme sözlerini bir sonraki slaytta listeledik. Hazırladığımız listeyi önce okuyunuz, sonra da bu listede olmayan başka ne gibi sözler hatırlıyorsunuz, listemize ekleyiniz.</a:t>
            </a:r>
          </a:p>
        </p:txBody>
      </p:sp>
      <p:sp>
        <p:nvSpPr>
          <p:cNvPr id="4" name="TextBox 3"/>
          <p:cNvSpPr txBox="1"/>
          <p:nvPr/>
        </p:nvSpPr>
        <p:spPr>
          <a:xfrm>
            <a:off x="683568" y="116632"/>
            <a:ext cx="8208912" cy="923330"/>
          </a:xfrm>
          <a:prstGeom prst="rect">
            <a:avLst/>
          </a:prstGeom>
          <a:noFill/>
          <a:effectLst/>
        </p:spPr>
        <p:txBody>
          <a:bodyPr wrap="square" rtlCol="0">
            <a:spAutoFit/>
          </a:bodyPr>
          <a:lstStyle/>
          <a:p>
            <a:pPr algn="r">
              <a:spcAft>
                <a:spcPts val="0"/>
              </a:spcAft>
            </a:pPr>
            <a:r>
              <a:rPr lang="tr-TR" sz="5400" b="1" dirty="0" smtClean="0">
                <a:ln w="9525">
                  <a:noFill/>
                  <a:prstDash val="solid"/>
                </a:ln>
                <a:solidFill>
                  <a:srgbClr val="FF0000"/>
                </a:solidFill>
                <a:latin typeface="+mn-lt"/>
              </a:rPr>
              <a:t>Davet </a:t>
            </a:r>
            <a:r>
              <a:rPr lang="tr-TR" sz="5400" b="1" dirty="0">
                <a:ln w="9525">
                  <a:noFill/>
                  <a:prstDash val="solid"/>
                </a:ln>
                <a:solidFill>
                  <a:srgbClr val="FF0000"/>
                </a:solidFill>
                <a:latin typeface="+mn-lt"/>
              </a:rPr>
              <a:t>Yalanları…</a:t>
            </a:r>
            <a:endParaRPr lang="en-US" sz="5400" b="1" dirty="0">
              <a:ln w="9525">
                <a:noFill/>
                <a:prstDash val="solid"/>
              </a:ln>
              <a:solidFill>
                <a:srgbClr val="FF0000"/>
              </a:solidFill>
              <a:latin typeface="+mn-l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2" y="367596"/>
            <a:ext cx="952500" cy="542925"/>
          </a:xfrm>
          <a:prstGeom prst="rect">
            <a:avLst/>
          </a:prstGeom>
        </p:spPr>
      </p:pic>
      <p:sp>
        <p:nvSpPr>
          <p:cNvPr id="6" name="Striped Right Arrow 5">
            <a:hlinkClick r:id="rId5" action="ppaction://hlinksldjump"/>
          </p:cNvPr>
          <p:cNvSpPr/>
          <p:nvPr/>
        </p:nvSpPr>
        <p:spPr>
          <a:xfrm>
            <a:off x="8172400" y="6131753"/>
            <a:ext cx="703684" cy="562559"/>
          </a:xfrm>
          <a:prstGeom prst="strip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40712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1"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35" presetClass="emph" presetSubtype="0" repeatCount="indefinite" fill="hold" grpId="0" nodeType="afterEffect">
                                  <p:stCondLst>
                                    <p:cond delay="0"/>
                                  </p:stCondLst>
                                  <p:endCondLst>
                                    <p:cond evt="onNext" delay="0">
                                      <p:tgtEl>
                                        <p:sldTgt/>
                                      </p:tgtEl>
                                    </p:cond>
                                  </p:endCondLst>
                                  <p:childTnLst>
                                    <p:anim calcmode="discrete" valueType="str">
                                      <p:cBhvr>
                                        <p:cTn id="18"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3568" y="2132856"/>
            <a:ext cx="7776864" cy="4093428"/>
          </a:xfrm>
          <a:prstGeom prst="rect">
            <a:avLst/>
          </a:prstGeom>
          <a:noFill/>
          <a:effectLst/>
        </p:spPr>
        <p:txBody>
          <a:bodyPr wrap="square" rtlCol="0">
            <a:spAutoFit/>
          </a:bodyPr>
          <a:lstStyle/>
          <a:p>
            <a:pPr>
              <a:spcAft>
                <a:spcPts val="0"/>
              </a:spcAft>
            </a:pPr>
            <a:r>
              <a:rPr lang="tr-TR" sz="2000" dirty="0">
                <a:ln w="9525">
                  <a:noFill/>
                  <a:prstDash val="solid"/>
                </a:ln>
              </a:rPr>
              <a:t>- </a:t>
            </a:r>
            <a:r>
              <a:rPr lang="tr-TR" sz="2000" dirty="0" smtClean="0">
                <a:ln w="9525">
                  <a:noFill/>
                  <a:prstDash val="solid"/>
                </a:ln>
                <a:latin typeface="+mn-lt"/>
              </a:rPr>
              <a:t>Bir </a:t>
            </a:r>
            <a:r>
              <a:rPr lang="tr-TR" sz="2000" dirty="0">
                <a:ln w="9525">
                  <a:noFill/>
                  <a:prstDash val="solid"/>
                </a:ln>
                <a:latin typeface="+mn-lt"/>
              </a:rPr>
              <a:t>dene, maksat muhabbet olsun</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Bir </a:t>
            </a:r>
            <a:r>
              <a:rPr lang="tr-TR" sz="2000" dirty="0">
                <a:ln w="9525">
                  <a:noFill/>
                  <a:prstDash val="solid"/>
                </a:ln>
                <a:latin typeface="+mn-lt"/>
              </a:rPr>
              <a:t>kereden bir şeycik olmaz</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Dertlerini </a:t>
            </a:r>
            <a:r>
              <a:rPr lang="tr-TR" sz="2000" dirty="0">
                <a:ln w="9525">
                  <a:noFill/>
                  <a:prstDash val="solid"/>
                </a:ln>
                <a:latin typeface="+mn-lt"/>
              </a:rPr>
              <a:t>unutursun</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Üşümen </a:t>
            </a:r>
            <a:r>
              <a:rPr lang="tr-TR" sz="2000" dirty="0">
                <a:ln w="9525">
                  <a:noFill/>
                  <a:prstDash val="solid"/>
                </a:ln>
                <a:latin typeface="+mn-lt"/>
              </a:rPr>
              <a:t>geçer, vücudun ısınır</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Bu bira; bira </a:t>
            </a:r>
            <a:r>
              <a:rPr lang="tr-TR" sz="2000" dirty="0">
                <a:ln w="9525">
                  <a:noFill/>
                  <a:prstDash val="solid"/>
                </a:ln>
                <a:latin typeface="+mn-lt"/>
              </a:rPr>
              <a:t>bağımlılık yapmaz ki</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Uykun </a:t>
            </a:r>
            <a:r>
              <a:rPr lang="tr-TR" sz="2000" dirty="0">
                <a:ln w="9525">
                  <a:noFill/>
                  <a:prstDash val="solid"/>
                </a:ln>
                <a:latin typeface="+mn-lt"/>
              </a:rPr>
              <a:t>düzene girer</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Cinsel </a:t>
            </a:r>
            <a:r>
              <a:rPr lang="tr-TR" sz="2000" dirty="0">
                <a:ln w="9525">
                  <a:noFill/>
                  <a:prstDash val="solid"/>
                </a:ln>
                <a:latin typeface="+mn-lt"/>
              </a:rPr>
              <a:t>gücün artar</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Daha </a:t>
            </a:r>
            <a:r>
              <a:rPr lang="tr-TR" sz="2000" dirty="0">
                <a:ln w="9525">
                  <a:noFill/>
                  <a:prstDash val="solid"/>
                </a:ln>
                <a:latin typeface="+mn-lt"/>
              </a:rPr>
              <a:t>cazip ve çekici olursun</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Bazı </a:t>
            </a:r>
            <a:r>
              <a:rPr lang="tr-TR" sz="2000" dirty="0">
                <a:ln w="9525">
                  <a:noFill/>
                  <a:prstDash val="solid"/>
                </a:ln>
                <a:latin typeface="+mn-lt"/>
              </a:rPr>
              <a:t>sağlık sorunlarına iyi gelir</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Bir </a:t>
            </a:r>
            <a:r>
              <a:rPr lang="tr-TR" sz="2000" dirty="0">
                <a:ln w="9525">
                  <a:noFill/>
                  <a:prstDash val="solid"/>
                </a:ln>
                <a:latin typeface="+mn-lt"/>
              </a:rPr>
              <a:t>tek sesini açar</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Rahatlarsın</a:t>
            </a:r>
            <a:r>
              <a:rPr lang="tr-TR" sz="2000" dirty="0">
                <a:ln w="9525">
                  <a:noFill/>
                  <a:prstDash val="solid"/>
                </a:ln>
                <a:latin typeface="+mn-lt"/>
              </a:rPr>
              <a:t>, böylece topluluk önünde daha rahat konuşursun</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İştahın </a:t>
            </a:r>
            <a:r>
              <a:rPr lang="tr-TR" sz="2000" dirty="0">
                <a:ln w="9525">
                  <a:noFill/>
                  <a:prstDash val="solid"/>
                </a:ln>
                <a:latin typeface="+mn-lt"/>
              </a:rPr>
              <a:t>açılır</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Alkol </a:t>
            </a:r>
            <a:r>
              <a:rPr lang="tr-TR" sz="2000" dirty="0">
                <a:ln w="9525">
                  <a:noFill/>
                  <a:prstDash val="solid"/>
                </a:ln>
                <a:latin typeface="+mn-lt"/>
              </a:rPr>
              <a:t>kan yapar, kan seviyen düzene girer.</a:t>
            </a:r>
          </a:p>
        </p:txBody>
      </p:sp>
      <p:sp>
        <p:nvSpPr>
          <p:cNvPr id="5" name="TextBox 4"/>
          <p:cNvSpPr txBox="1"/>
          <p:nvPr/>
        </p:nvSpPr>
        <p:spPr>
          <a:xfrm rot="21437211">
            <a:off x="273585" y="767362"/>
            <a:ext cx="6120680" cy="1077218"/>
          </a:xfrm>
          <a:prstGeom prst="rect">
            <a:avLst/>
          </a:prstGeom>
          <a:noFill/>
          <a:effectLst/>
        </p:spPr>
        <p:txBody>
          <a:bodyPr wrap="square" rtlCol="0">
            <a:spAutoFit/>
          </a:bodyPr>
          <a:lstStyle/>
          <a:p>
            <a:pPr algn="r">
              <a:spcAft>
                <a:spcPts val="0"/>
              </a:spcAft>
            </a:pPr>
            <a:r>
              <a:rPr lang="tr-TR" sz="3200" b="1" dirty="0" smtClean="0">
                <a:ln w="9525">
                  <a:noFill/>
                  <a:prstDash val="solid"/>
                </a:ln>
                <a:solidFill>
                  <a:srgbClr val="FF0000"/>
                </a:solidFill>
                <a:latin typeface="+mn-lt"/>
              </a:rPr>
              <a:t>Davetkâr yalanları önceden </a:t>
            </a:r>
            <a:r>
              <a:rPr lang="tr-TR" sz="3200" b="1" dirty="0">
                <a:ln w="9525">
                  <a:noFill/>
                  <a:prstDash val="solid"/>
                </a:ln>
                <a:solidFill>
                  <a:srgbClr val="FF0000"/>
                </a:solidFill>
                <a:latin typeface="+mn-lt"/>
              </a:rPr>
              <a:t>biliniz ki kendinizi koruyabilesiniz!</a:t>
            </a:r>
            <a:endParaRPr lang="en-US" sz="3200" b="1" dirty="0">
              <a:ln w="9525">
                <a:noFill/>
                <a:prstDash val="solid"/>
              </a:ln>
              <a:solidFill>
                <a:srgbClr val="FF0000"/>
              </a:solidFill>
              <a:latin typeface="+mn-lt"/>
            </a:endParaRPr>
          </a:p>
        </p:txBody>
      </p:sp>
    </p:spTree>
    <p:extLst>
      <p:ext uri="{BB962C8B-B14F-4D97-AF65-F5344CB8AC3E}">
        <p14:creationId xmlns:p14="http://schemas.microsoft.com/office/powerpoint/2010/main" val="376134804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100"/>
                                  </p:iterate>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701"/>
                            </p:stCondLst>
                            <p:childTnLst>
                              <p:par>
                                <p:cTn id="8" presetID="1" presetClass="entr" presetSubtype="0" fill="hold" grpId="0" nodeType="afterEffect">
                                  <p:stCondLst>
                                    <p:cond delay="0"/>
                                  </p:stCondLst>
                                  <p:iterate type="wd">
                                    <p:tmAbs val="100"/>
                                  </p:iterate>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1302"/>
                            </p:stCondLst>
                            <p:childTnLst>
                              <p:par>
                                <p:cTn id="11" presetID="1" presetClass="entr" presetSubtype="0" fill="hold" grpId="0" nodeType="afterEffect">
                                  <p:stCondLst>
                                    <p:cond delay="0"/>
                                  </p:stCondLst>
                                  <p:iterate type="wd">
                                    <p:tmAbs val="100"/>
                                  </p:iterate>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1603"/>
                            </p:stCondLst>
                            <p:childTnLst>
                              <p:par>
                                <p:cTn id="14" presetID="1" presetClass="entr" presetSubtype="0" fill="hold" grpId="0" nodeType="afterEffect">
                                  <p:stCondLst>
                                    <p:cond delay="0"/>
                                  </p:stCondLst>
                                  <p:iterate type="wd">
                                    <p:tmAbs val="100"/>
                                  </p:iterate>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par>
                          <p:cTn id="16" fill="hold">
                            <p:stCondLst>
                              <p:cond delay="2204"/>
                            </p:stCondLst>
                            <p:childTnLst>
                              <p:par>
                                <p:cTn id="17" presetID="1" presetClass="entr" presetSubtype="0" fill="hold" grpId="0" nodeType="afterEffect">
                                  <p:stCondLst>
                                    <p:cond delay="0"/>
                                  </p:stCondLst>
                                  <p:iterate type="wd">
                                    <p:tmAbs val="100"/>
                                  </p:iterate>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par>
                          <p:cTn id="19" fill="hold">
                            <p:stCondLst>
                              <p:cond delay="3005"/>
                            </p:stCondLst>
                            <p:childTnLst>
                              <p:par>
                                <p:cTn id="20" presetID="1" presetClass="entr" presetSubtype="0" fill="hold" grpId="0" nodeType="afterEffect">
                                  <p:stCondLst>
                                    <p:cond delay="0"/>
                                  </p:stCondLst>
                                  <p:iterate type="wd">
                                    <p:tmAbs val="100"/>
                                  </p:iterate>
                                  <p:childTnLst>
                                    <p:set>
                                      <p:cBhvr>
                                        <p:cTn id="21" dur="1" fill="hold">
                                          <p:stCondLst>
                                            <p:cond delay="0"/>
                                          </p:stCondLst>
                                        </p:cTn>
                                        <p:tgtEl>
                                          <p:spTgt spid="4">
                                            <p:txEl>
                                              <p:pRg st="5" end="5"/>
                                            </p:txEl>
                                          </p:spTgt>
                                        </p:tgtEl>
                                        <p:attrNameLst>
                                          <p:attrName>style.visibility</p:attrName>
                                        </p:attrNameLst>
                                      </p:cBhvr>
                                      <p:to>
                                        <p:strVal val="visible"/>
                                      </p:to>
                                    </p:set>
                                  </p:childTnLst>
                                </p:cTn>
                              </p:par>
                            </p:childTnLst>
                          </p:cTn>
                        </p:par>
                        <p:par>
                          <p:cTn id="22" fill="hold">
                            <p:stCondLst>
                              <p:cond delay="3406"/>
                            </p:stCondLst>
                            <p:childTnLst>
                              <p:par>
                                <p:cTn id="23" presetID="1" presetClass="entr" presetSubtype="0" fill="hold" grpId="0" nodeType="afterEffect">
                                  <p:stCondLst>
                                    <p:cond delay="0"/>
                                  </p:stCondLst>
                                  <p:iterate type="wd">
                                    <p:tmAbs val="100"/>
                                  </p:iterate>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par>
                          <p:cTn id="25" fill="hold">
                            <p:stCondLst>
                              <p:cond delay="3807"/>
                            </p:stCondLst>
                            <p:childTnLst>
                              <p:par>
                                <p:cTn id="26" presetID="1" presetClass="entr" presetSubtype="0" fill="hold" grpId="0" nodeType="afterEffect">
                                  <p:stCondLst>
                                    <p:cond delay="0"/>
                                  </p:stCondLst>
                                  <p:iterate type="wd">
                                    <p:tmAbs val="100"/>
                                  </p:iterate>
                                  <p:childTnLst>
                                    <p:set>
                                      <p:cBhvr>
                                        <p:cTn id="27" dur="1" fill="hold">
                                          <p:stCondLst>
                                            <p:cond delay="0"/>
                                          </p:stCondLst>
                                        </p:cTn>
                                        <p:tgtEl>
                                          <p:spTgt spid="4">
                                            <p:txEl>
                                              <p:pRg st="7" end="7"/>
                                            </p:txEl>
                                          </p:spTgt>
                                        </p:tgtEl>
                                        <p:attrNameLst>
                                          <p:attrName>style.visibility</p:attrName>
                                        </p:attrNameLst>
                                      </p:cBhvr>
                                      <p:to>
                                        <p:strVal val="visible"/>
                                      </p:to>
                                    </p:set>
                                  </p:childTnLst>
                                </p:cTn>
                              </p:par>
                            </p:childTnLst>
                          </p:cTn>
                        </p:par>
                        <p:par>
                          <p:cTn id="28" fill="hold">
                            <p:stCondLst>
                              <p:cond delay="4408"/>
                            </p:stCondLst>
                            <p:childTnLst>
                              <p:par>
                                <p:cTn id="29" presetID="1" presetClass="entr" presetSubtype="0" fill="hold" grpId="0" nodeType="afterEffect">
                                  <p:stCondLst>
                                    <p:cond delay="0"/>
                                  </p:stCondLst>
                                  <p:iterate type="wd">
                                    <p:tmAbs val="100"/>
                                  </p:iterate>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par>
                          <p:cTn id="31" fill="hold">
                            <p:stCondLst>
                              <p:cond delay="5009"/>
                            </p:stCondLst>
                            <p:childTnLst>
                              <p:par>
                                <p:cTn id="32" presetID="1" presetClass="entr" presetSubtype="0" fill="hold" grpId="0" nodeType="afterEffect">
                                  <p:stCondLst>
                                    <p:cond delay="0"/>
                                  </p:stCondLst>
                                  <p:iterate type="wd">
                                    <p:tmAbs val="100"/>
                                  </p:iterate>
                                  <p:childTnLst>
                                    <p:set>
                                      <p:cBhvr>
                                        <p:cTn id="33" dur="1" fill="hold">
                                          <p:stCondLst>
                                            <p:cond delay="0"/>
                                          </p:stCondLst>
                                        </p:cTn>
                                        <p:tgtEl>
                                          <p:spTgt spid="4">
                                            <p:txEl>
                                              <p:pRg st="9" end="9"/>
                                            </p:txEl>
                                          </p:spTgt>
                                        </p:tgtEl>
                                        <p:attrNameLst>
                                          <p:attrName>style.visibility</p:attrName>
                                        </p:attrNameLst>
                                      </p:cBhvr>
                                      <p:to>
                                        <p:strVal val="visible"/>
                                      </p:to>
                                    </p:set>
                                  </p:childTnLst>
                                </p:cTn>
                              </p:par>
                            </p:childTnLst>
                          </p:cTn>
                        </p:par>
                        <p:par>
                          <p:cTn id="34" fill="hold">
                            <p:stCondLst>
                              <p:cond delay="5510"/>
                            </p:stCondLst>
                            <p:childTnLst>
                              <p:par>
                                <p:cTn id="35" presetID="1" presetClass="entr" presetSubtype="0" fill="hold" grpId="0" nodeType="afterEffect">
                                  <p:stCondLst>
                                    <p:cond delay="0"/>
                                  </p:stCondLst>
                                  <p:iterate type="wd">
                                    <p:tmAbs val="100"/>
                                  </p:iterate>
                                  <p:childTnLst>
                                    <p:set>
                                      <p:cBhvr>
                                        <p:cTn id="36" dur="1" fill="hold">
                                          <p:stCondLst>
                                            <p:cond delay="0"/>
                                          </p:stCondLst>
                                        </p:cTn>
                                        <p:tgtEl>
                                          <p:spTgt spid="4">
                                            <p:txEl>
                                              <p:pRg st="10" end="10"/>
                                            </p:txEl>
                                          </p:spTgt>
                                        </p:tgtEl>
                                        <p:attrNameLst>
                                          <p:attrName>style.visibility</p:attrName>
                                        </p:attrNameLst>
                                      </p:cBhvr>
                                      <p:to>
                                        <p:strVal val="visible"/>
                                      </p:to>
                                    </p:set>
                                  </p:childTnLst>
                                </p:cTn>
                              </p:par>
                            </p:childTnLst>
                          </p:cTn>
                        </p:par>
                        <p:par>
                          <p:cTn id="37" fill="hold">
                            <p:stCondLst>
                              <p:cond delay="6411"/>
                            </p:stCondLst>
                            <p:childTnLst>
                              <p:par>
                                <p:cTn id="38" presetID="1" presetClass="entr" presetSubtype="0" fill="hold" grpId="0" nodeType="afterEffect">
                                  <p:stCondLst>
                                    <p:cond delay="0"/>
                                  </p:stCondLst>
                                  <p:iterate type="wd">
                                    <p:tmAbs val="100"/>
                                  </p:iterate>
                                  <p:childTnLst>
                                    <p:set>
                                      <p:cBhvr>
                                        <p:cTn id="39" dur="1" fill="hold">
                                          <p:stCondLst>
                                            <p:cond delay="0"/>
                                          </p:stCondLst>
                                        </p:cTn>
                                        <p:tgtEl>
                                          <p:spTgt spid="4">
                                            <p:txEl>
                                              <p:pRg st="11" end="11"/>
                                            </p:txEl>
                                          </p:spTgt>
                                        </p:tgtEl>
                                        <p:attrNameLst>
                                          <p:attrName>style.visibility</p:attrName>
                                        </p:attrNameLst>
                                      </p:cBhvr>
                                      <p:to>
                                        <p:strVal val="visible"/>
                                      </p:to>
                                    </p:set>
                                  </p:childTnLst>
                                </p:cTn>
                              </p:par>
                            </p:childTnLst>
                          </p:cTn>
                        </p:par>
                        <p:par>
                          <p:cTn id="40" fill="hold">
                            <p:stCondLst>
                              <p:cond delay="6712"/>
                            </p:stCondLst>
                            <p:childTnLst>
                              <p:par>
                                <p:cTn id="41" presetID="1" presetClass="entr" presetSubtype="0" fill="hold" grpId="0" nodeType="afterEffect">
                                  <p:stCondLst>
                                    <p:cond delay="0"/>
                                  </p:stCondLst>
                                  <p:iterate type="wd">
                                    <p:tmAbs val="100"/>
                                  </p:iterate>
                                  <p:childTnLst>
                                    <p:set>
                                      <p:cBhvr>
                                        <p:cTn id="42" dur="1" fill="hold">
                                          <p:stCondLst>
                                            <p:cond delay="0"/>
                                          </p:stCondLst>
                                        </p:cTn>
                                        <p:tgtEl>
                                          <p:spTgt spid="4">
                                            <p:txEl>
                                              <p:pRg st="12" end="12"/>
                                            </p:txEl>
                                          </p:spTgt>
                                        </p:tgtEl>
                                        <p:attrNameLst>
                                          <p:attrName>style.visibility</p:attrName>
                                        </p:attrNameLst>
                                      </p:cBhvr>
                                      <p:to>
                                        <p:strVal val="visible"/>
                                      </p:to>
                                    </p:set>
                                  </p:childTnLst>
                                </p:cTn>
                              </p:par>
                            </p:childTnLst>
                          </p:cTn>
                        </p:par>
                        <p:par>
                          <p:cTn id="43" fill="hold">
                            <p:stCondLst>
                              <p:cond delay="7613"/>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19475" y="1052736"/>
            <a:ext cx="8573005" cy="4247317"/>
          </a:xfrm>
          <a:prstGeom prst="rect">
            <a:avLst/>
          </a:prstGeom>
          <a:noFill/>
        </p:spPr>
        <p:txBody>
          <a:bodyPr wrap="square" rtlCol="0">
            <a:spAutoFit/>
          </a:bodyPr>
          <a:lstStyle/>
          <a:p>
            <a:r>
              <a:rPr lang="en-US" sz="5400" dirty="0" err="1">
                <a:solidFill>
                  <a:schemeClr val="bg1"/>
                </a:solidFill>
                <a:latin typeface="+mn-lt"/>
              </a:rPr>
              <a:t>Sadece</a:t>
            </a:r>
            <a:r>
              <a:rPr lang="en-US" sz="5400" dirty="0">
                <a:solidFill>
                  <a:schemeClr val="bg1"/>
                </a:solidFill>
                <a:latin typeface="+mn-lt"/>
              </a:rPr>
              <a:t> </a:t>
            </a:r>
            <a:endParaRPr lang="tr-TR" sz="5400" dirty="0" smtClean="0">
              <a:solidFill>
                <a:schemeClr val="bg1"/>
              </a:solidFill>
              <a:latin typeface="+mn-lt"/>
            </a:endParaRPr>
          </a:p>
          <a:p>
            <a:r>
              <a:rPr lang="en-US" sz="5400" dirty="0" err="1" smtClean="0">
                <a:solidFill>
                  <a:schemeClr val="bg1"/>
                </a:solidFill>
                <a:latin typeface="+mn-lt"/>
              </a:rPr>
              <a:t>kişinin</a:t>
            </a:r>
            <a:r>
              <a:rPr lang="en-US" sz="5400" dirty="0" smtClean="0">
                <a:solidFill>
                  <a:schemeClr val="bg1"/>
                </a:solidFill>
                <a:latin typeface="+mn-lt"/>
              </a:rPr>
              <a:t> </a:t>
            </a:r>
            <a:r>
              <a:rPr lang="en-US" sz="5400" dirty="0" err="1">
                <a:solidFill>
                  <a:schemeClr val="bg1"/>
                </a:solidFill>
                <a:latin typeface="+mn-lt"/>
              </a:rPr>
              <a:t>kendisine</a:t>
            </a:r>
            <a:r>
              <a:rPr lang="en-US" sz="5400" dirty="0">
                <a:solidFill>
                  <a:schemeClr val="bg1"/>
                </a:solidFill>
                <a:latin typeface="+mn-lt"/>
              </a:rPr>
              <a:t> </a:t>
            </a:r>
            <a:r>
              <a:rPr lang="en-US" sz="5400" dirty="0" err="1">
                <a:solidFill>
                  <a:schemeClr val="bg1"/>
                </a:solidFill>
                <a:latin typeface="+mn-lt"/>
              </a:rPr>
              <a:t>değil</a:t>
            </a:r>
            <a:r>
              <a:rPr lang="en-US" sz="5400" dirty="0">
                <a:solidFill>
                  <a:schemeClr val="bg1"/>
                </a:solidFill>
                <a:latin typeface="+mn-lt"/>
              </a:rPr>
              <a:t>  </a:t>
            </a:r>
            <a:r>
              <a:rPr lang="en-US" sz="5400" dirty="0" err="1">
                <a:solidFill>
                  <a:schemeClr val="bg1"/>
                </a:solidFill>
                <a:latin typeface="+mn-lt"/>
              </a:rPr>
              <a:t>çevresine</a:t>
            </a:r>
            <a:r>
              <a:rPr lang="en-US" sz="5400" dirty="0">
                <a:solidFill>
                  <a:schemeClr val="bg1"/>
                </a:solidFill>
                <a:latin typeface="+mn-lt"/>
              </a:rPr>
              <a:t> de </a:t>
            </a:r>
            <a:endParaRPr lang="tr-TR" sz="5400" dirty="0" smtClean="0">
              <a:solidFill>
                <a:schemeClr val="bg1"/>
              </a:solidFill>
              <a:latin typeface="+mn-lt"/>
            </a:endParaRPr>
          </a:p>
          <a:p>
            <a:r>
              <a:rPr lang="en-US" sz="5400" dirty="0" err="1" smtClean="0">
                <a:solidFill>
                  <a:schemeClr val="bg1"/>
                </a:solidFill>
                <a:latin typeface="+mn-lt"/>
              </a:rPr>
              <a:t>büyük</a:t>
            </a:r>
            <a:r>
              <a:rPr lang="en-US" sz="5400" dirty="0" smtClean="0">
                <a:solidFill>
                  <a:schemeClr val="bg1"/>
                </a:solidFill>
                <a:latin typeface="+mn-lt"/>
              </a:rPr>
              <a:t> </a:t>
            </a:r>
            <a:r>
              <a:rPr lang="en-US" sz="5400" dirty="0" err="1">
                <a:solidFill>
                  <a:schemeClr val="bg1"/>
                </a:solidFill>
                <a:latin typeface="+mn-lt"/>
              </a:rPr>
              <a:t>zararlar</a:t>
            </a:r>
            <a:r>
              <a:rPr lang="en-US" sz="5400" dirty="0">
                <a:solidFill>
                  <a:schemeClr val="bg1"/>
                </a:solidFill>
                <a:latin typeface="+mn-lt"/>
              </a:rPr>
              <a:t> </a:t>
            </a:r>
            <a:r>
              <a:rPr lang="en-US" sz="5400" dirty="0" err="1" smtClean="0">
                <a:solidFill>
                  <a:schemeClr val="bg1"/>
                </a:solidFill>
                <a:latin typeface="+mn-lt"/>
              </a:rPr>
              <a:t>veren</a:t>
            </a:r>
            <a:endParaRPr lang="tr-TR" sz="5400" dirty="0" smtClean="0">
              <a:solidFill>
                <a:schemeClr val="bg1"/>
              </a:solidFill>
              <a:latin typeface="+mn-lt"/>
            </a:endParaRPr>
          </a:p>
          <a:p>
            <a:r>
              <a:rPr lang="tr-TR" sz="5400" dirty="0" smtClean="0">
                <a:solidFill>
                  <a:srgbClr val="FF0000"/>
                </a:solidFill>
                <a:latin typeface="+mn-lt"/>
              </a:rPr>
              <a:t>      </a:t>
            </a:r>
            <a:r>
              <a:rPr lang="en-US" sz="5400" dirty="0" err="1" smtClean="0">
                <a:solidFill>
                  <a:srgbClr val="FF0000"/>
                </a:solidFill>
                <a:latin typeface="+mn-lt"/>
              </a:rPr>
              <a:t>alkol</a:t>
            </a:r>
            <a:r>
              <a:rPr lang="tr-TR" sz="5400" dirty="0" smtClean="0">
                <a:solidFill>
                  <a:srgbClr val="FF0000"/>
                </a:solidFill>
                <a:latin typeface="+mn-lt"/>
              </a:rPr>
              <a:t> </a:t>
            </a:r>
            <a:r>
              <a:rPr lang="en-US" sz="5400" dirty="0" err="1" smtClean="0">
                <a:solidFill>
                  <a:srgbClr val="FF0000"/>
                </a:solidFill>
                <a:latin typeface="+mn-lt"/>
              </a:rPr>
              <a:t>nedir</a:t>
            </a:r>
            <a:r>
              <a:rPr lang="en-US" sz="5400" dirty="0">
                <a:solidFill>
                  <a:srgbClr val="FF0000"/>
                </a:solidFill>
                <a:latin typeface="+mn-lt"/>
              </a:rPr>
              <a:t>?</a:t>
            </a:r>
          </a:p>
        </p:txBody>
      </p:sp>
    </p:spTree>
    <p:extLst>
      <p:ext uri="{BB962C8B-B14F-4D97-AF65-F5344CB8AC3E}">
        <p14:creationId xmlns:p14="http://schemas.microsoft.com/office/powerpoint/2010/main" val="5149389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0" y="-27384"/>
            <a:ext cx="9144000" cy="892552"/>
          </a:xfrm>
          <a:prstGeom prst="rect">
            <a:avLst/>
          </a:prstGeom>
          <a:solidFill>
            <a:schemeClr val="tx1"/>
          </a:solidFill>
          <a:effectLst/>
        </p:spPr>
        <p:txBody>
          <a:bodyPr wrap="square" rtlCol="0">
            <a:spAutoFit/>
          </a:bodyPr>
          <a:lstStyle/>
          <a:p>
            <a:pPr algn="ctr">
              <a:spcAft>
                <a:spcPts val="0"/>
              </a:spcAft>
            </a:pPr>
            <a:r>
              <a:rPr lang="tr-TR" sz="2600" b="1" dirty="0">
                <a:ln w="9525">
                  <a:noFill/>
                  <a:prstDash val="solid"/>
                </a:ln>
                <a:solidFill>
                  <a:srgbClr val="FF0000"/>
                </a:solidFill>
                <a:latin typeface="+mn-lt"/>
              </a:rPr>
              <a:t>Bağımlılık yapıcı alkol yahut başka bir </a:t>
            </a:r>
            <a:r>
              <a:rPr lang="tr-TR" sz="2600" b="1" dirty="0" smtClean="0">
                <a:ln w="9525">
                  <a:noFill/>
                  <a:prstDash val="solid"/>
                </a:ln>
                <a:solidFill>
                  <a:srgbClr val="FF0000"/>
                </a:solidFill>
                <a:latin typeface="+mn-lt"/>
              </a:rPr>
              <a:t>maddeyi </a:t>
            </a:r>
            <a:r>
              <a:rPr lang="tr-TR" sz="2600" b="1" dirty="0">
                <a:ln w="9525">
                  <a:noFill/>
                  <a:prstDash val="solid"/>
                </a:ln>
                <a:solidFill>
                  <a:srgbClr val="FF0000"/>
                </a:solidFill>
                <a:latin typeface="+mn-lt"/>
              </a:rPr>
              <a:t>size teklif eden kişiye karşı hangi söz, tutum ve davranışları benimseyebilirsiniz?</a:t>
            </a:r>
            <a:endParaRPr lang="en-US" sz="2600" b="1" dirty="0">
              <a:ln w="9525">
                <a:noFill/>
                <a:prstDash val="solid"/>
              </a:ln>
              <a:solidFill>
                <a:srgbClr val="FF0000"/>
              </a:solidFill>
              <a:latin typeface="+mn-lt"/>
            </a:endParaRPr>
          </a:p>
        </p:txBody>
      </p:sp>
      <p:sp>
        <p:nvSpPr>
          <p:cNvPr id="8" name="TextBox 7"/>
          <p:cNvSpPr txBox="1"/>
          <p:nvPr/>
        </p:nvSpPr>
        <p:spPr>
          <a:xfrm rot="727655">
            <a:off x="2538673" y="4706882"/>
            <a:ext cx="4066654" cy="120032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spcAft>
                <a:spcPts val="0"/>
              </a:spcAft>
            </a:pPr>
            <a:r>
              <a:rPr lang="tr-TR" sz="2400" b="1" dirty="0" smtClean="0">
                <a:ln w="9525">
                  <a:noFill/>
                  <a:prstDash val="solid"/>
                </a:ln>
                <a:latin typeface="+mn-lt"/>
              </a:rPr>
              <a:t>İlk teklif ettiğinde</a:t>
            </a:r>
          </a:p>
          <a:p>
            <a:pPr>
              <a:spcAft>
                <a:spcPts val="0"/>
              </a:spcAft>
            </a:pPr>
            <a:r>
              <a:rPr lang="tr-TR" sz="2400" b="1" dirty="0" smtClean="0">
                <a:ln w="9525">
                  <a:noFill/>
                  <a:prstDash val="solid"/>
                </a:ln>
                <a:latin typeface="+mn-lt"/>
              </a:rPr>
              <a:t>mantıklı bir sebep göstererek</a:t>
            </a:r>
          </a:p>
          <a:p>
            <a:pPr>
              <a:spcAft>
                <a:spcPts val="0"/>
              </a:spcAft>
            </a:pPr>
            <a:r>
              <a:rPr lang="tr-TR" sz="2400" b="1" dirty="0" smtClean="0">
                <a:ln w="9525">
                  <a:noFill/>
                  <a:prstDash val="solid"/>
                </a:ln>
                <a:latin typeface="+mn-lt"/>
              </a:rPr>
              <a:t>teklifini reddediniz.</a:t>
            </a:r>
            <a:endParaRPr lang="tr-TR" sz="2400" b="1" dirty="0">
              <a:ln w="9525">
                <a:noFill/>
                <a:prstDash val="solid"/>
              </a:ln>
              <a:latin typeface="+mn-lt"/>
            </a:endParaRPr>
          </a:p>
        </p:txBody>
      </p:sp>
    </p:spTree>
    <p:extLst>
      <p:ext uri="{BB962C8B-B14F-4D97-AF65-F5344CB8AC3E}">
        <p14:creationId xmlns:p14="http://schemas.microsoft.com/office/powerpoint/2010/main" val="72139289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TextBox 6"/>
          <p:cNvSpPr txBox="1"/>
          <p:nvPr/>
        </p:nvSpPr>
        <p:spPr>
          <a:xfrm rot="155168">
            <a:off x="2716124" y="1354595"/>
            <a:ext cx="5888252"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spcAft>
                <a:spcPts val="0"/>
              </a:spcAft>
            </a:pPr>
            <a:r>
              <a:rPr lang="tr-TR" sz="2400" b="1" dirty="0" smtClean="0">
                <a:ln w="9525">
                  <a:noFill/>
                  <a:prstDash val="solid"/>
                </a:ln>
              </a:rPr>
              <a:t>Kullanmanız için yapılacak ısrarlar karşısında</a:t>
            </a:r>
          </a:p>
          <a:p>
            <a:pPr>
              <a:spcAft>
                <a:spcPts val="0"/>
              </a:spcAft>
            </a:pPr>
            <a:r>
              <a:rPr lang="tr-TR" sz="2400" b="1" dirty="0">
                <a:ln w="9525">
                  <a:noFill/>
                  <a:prstDash val="solid"/>
                </a:ln>
              </a:rPr>
              <a:t>ı</a:t>
            </a:r>
            <a:r>
              <a:rPr lang="tr-TR" sz="2400" b="1" dirty="0" smtClean="0">
                <a:ln w="9525">
                  <a:noFill/>
                  <a:prstDash val="solid"/>
                </a:ln>
              </a:rPr>
              <a:t>srarla «Hayır!» deyiniz.</a:t>
            </a:r>
          </a:p>
        </p:txBody>
      </p:sp>
      <p:sp>
        <p:nvSpPr>
          <p:cNvPr id="7" name="TextBox 6"/>
          <p:cNvSpPr txBox="1"/>
          <p:nvPr/>
        </p:nvSpPr>
        <p:spPr>
          <a:xfrm rot="21402074">
            <a:off x="401952" y="5973021"/>
            <a:ext cx="5667049" cy="461665"/>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spcAft>
                <a:spcPts val="0"/>
              </a:spcAft>
            </a:pPr>
            <a:r>
              <a:rPr lang="tr-TR" sz="2400" b="1" dirty="0" smtClean="0">
                <a:ln w="9525">
                  <a:noFill/>
                  <a:prstDash val="solid"/>
                </a:ln>
                <a:latin typeface="+mn-lt"/>
              </a:rPr>
              <a:t>Kesin bir dille “Hayır!” deyiniz.</a:t>
            </a:r>
          </a:p>
        </p:txBody>
      </p:sp>
      <p:sp>
        <p:nvSpPr>
          <p:cNvPr id="8" name="TextBox 7"/>
          <p:cNvSpPr txBox="1"/>
          <p:nvPr/>
        </p:nvSpPr>
        <p:spPr>
          <a:xfrm>
            <a:off x="0" y="-27384"/>
            <a:ext cx="9144000" cy="892552"/>
          </a:xfrm>
          <a:prstGeom prst="rect">
            <a:avLst/>
          </a:prstGeom>
          <a:solidFill>
            <a:schemeClr val="tx1"/>
          </a:solidFill>
          <a:effectLst/>
        </p:spPr>
        <p:txBody>
          <a:bodyPr wrap="square" rtlCol="0">
            <a:spAutoFit/>
          </a:bodyPr>
          <a:lstStyle/>
          <a:p>
            <a:pPr algn="ctr">
              <a:spcAft>
                <a:spcPts val="0"/>
              </a:spcAft>
            </a:pPr>
            <a:r>
              <a:rPr lang="tr-TR" sz="2600" b="1" dirty="0">
                <a:ln w="9525">
                  <a:noFill/>
                  <a:prstDash val="solid"/>
                </a:ln>
                <a:solidFill>
                  <a:srgbClr val="FF0000"/>
                </a:solidFill>
                <a:latin typeface="+mn-lt"/>
              </a:rPr>
              <a:t>Bağımlılık yapıcı alkol yahut başka bir </a:t>
            </a:r>
            <a:r>
              <a:rPr lang="tr-TR" sz="2600" b="1" dirty="0" smtClean="0">
                <a:ln w="9525">
                  <a:noFill/>
                  <a:prstDash val="solid"/>
                </a:ln>
                <a:solidFill>
                  <a:srgbClr val="FF0000"/>
                </a:solidFill>
                <a:latin typeface="+mn-lt"/>
              </a:rPr>
              <a:t>maddeyi </a:t>
            </a:r>
            <a:r>
              <a:rPr lang="tr-TR" sz="2600" b="1" dirty="0">
                <a:ln w="9525">
                  <a:noFill/>
                  <a:prstDash val="solid"/>
                </a:ln>
                <a:solidFill>
                  <a:srgbClr val="FF0000"/>
                </a:solidFill>
                <a:latin typeface="+mn-lt"/>
              </a:rPr>
              <a:t>size teklif eden kişiye karşı hangi söz, tutum ve davranışları benimseyebilirsiniz?</a:t>
            </a:r>
            <a:endParaRPr lang="en-US" sz="2600" b="1" dirty="0">
              <a:ln w="9525">
                <a:noFill/>
                <a:prstDash val="solid"/>
              </a:ln>
              <a:solidFill>
                <a:srgbClr val="FF0000"/>
              </a:solidFill>
              <a:latin typeface="+mn-lt"/>
            </a:endParaRPr>
          </a:p>
        </p:txBody>
      </p:sp>
    </p:spTree>
    <p:extLst>
      <p:ext uri="{BB962C8B-B14F-4D97-AF65-F5344CB8AC3E}">
        <p14:creationId xmlns:p14="http://schemas.microsoft.com/office/powerpoint/2010/main" val="298998113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Rectangle 15"/>
          <p:cNvSpPr/>
          <p:nvPr/>
        </p:nvSpPr>
        <p:spPr>
          <a:xfrm rot="174789">
            <a:off x="501963" y="3643040"/>
            <a:ext cx="8462971" cy="156966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spcAft>
                <a:spcPts val="0"/>
              </a:spcAft>
            </a:pPr>
            <a:r>
              <a:rPr lang="tr-TR" sz="2400" b="1" dirty="0">
                <a:ln w="9525">
                  <a:noFill/>
                  <a:prstDash val="solid"/>
                </a:ln>
              </a:rPr>
              <a:t>Onun </a:t>
            </a:r>
            <a:r>
              <a:rPr lang="tr-TR" sz="2400" b="1" dirty="0" smtClean="0">
                <a:ln w="9525">
                  <a:noFill/>
                  <a:prstDash val="solid"/>
                </a:ln>
              </a:rPr>
              <a:t>size</a:t>
            </a:r>
          </a:p>
          <a:p>
            <a:pPr>
              <a:spcAft>
                <a:spcPts val="0"/>
              </a:spcAft>
            </a:pPr>
            <a:r>
              <a:rPr lang="tr-TR" sz="2400" b="1" dirty="0" smtClean="0">
                <a:ln w="9525">
                  <a:noFill/>
                  <a:prstDash val="solid"/>
                </a:ln>
              </a:rPr>
              <a:t>e-posta</a:t>
            </a:r>
            <a:r>
              <a:rPr lang="tr-TR" sz="2400" b="1" dirty="0">
                <a:ln w="9525">
                  <a:noFill/>
                  <a:prstDash val="solid"/>
                </a:ln>
              </a:rPr>
              <a:t>, cep telefonu, mektup vb. yollarla gönderdiği </a:t>
            </a:r>
            <a:r>
              <a:rPr lang="tr-TR" sz="2400" b="1" dirty="0" smtClean="0">
                <a:ln w="9525">
                  <a:noFill/>
                  <a:prstDash val="solid"/>
                </a:ln>
              </a:rPr>
              <a:t>mesajları</a:t>
            </a:r>
          </a:p>
          <a:p>
            <a:pPr>
              <a:spcAft>
                <a:spcPts val="0"/>
              </a:spcAft>
            </a:pPr>
            <a:r>
              <a:rPr lang="tr-TR" sz="2400" b="1" dirty="0" smtClean="0">
                <a:ln w="9525">
                  <a:noFill/>
                  <a:prstDash val="solid"/>
                </a:ln>
              </a:rPr>
              <a:t>okumayınız</a:t>
            </a:r>
            <a:r>
              <a:rPr lang="tr-TR" sz="2400" b="1" dirty="0">
                <a:ln w="9525">
                  <a:noFill/>
                  <a:prstDash val="solid"/>
                </a:ln>
              </a:rPr>
              <a:t>, </a:t>
            </a:r>
            <a:endParaRPr lang="tr-TR" sz="2400" b="1" dirty="0" smtClean="0">
              <a:ln w="9525">
                <a:noFill/>
                <a:prstDash val="solid"/>
              </a:ln>
            </a:endParaRPr>
          </a:p>
          <a:p>
            <a:pPr>
              <a:spcAft>
                <a:spcPts val="0"/>
              </a:spcAft>
            </a:pPr>
            <a:r>
              <a:rPr lang="tr-TR" sz="2400" b="1" dirty="0">
                <a:ln w="9525">
                  <a:noFill/>
                  <a:prstDash val="solid"/>
                </a:ln>
              </a:rPr>
              <a:t>h</a:t>
            </a:r>
            <a:r>
              <a:rPr lang="tr-TR" sz="2400" b="1" dirty="0" smtClean="0">
                <a:ln w="9525">
                  <a:noFill/>
                  <a:prstDash val="solid"/>
                </a:ln>
              </a:rPr>
              <a:t>içbirine cevap </a:t>
            </a:r>
            <a:r>
              <a:rPr lang="tr-TR" sz="2400" b="1" dirty="0">
                <a:ln w="9525">
                  <a:noFill/>
                  <a:prstDash val="solid"/>
                </a:ln>
              </a:rPr>
              <a:t>vermeyiniz.</a:t>
            </a:r>
          </a:p>
        </p:txBody>
      </p:sp>
      <p:sp>
        <p:nvSpPr>
          <p:cNvPr id="15" name="Rectangle 14"/>
          <p:cNvSpPr/>
          <p:nvPr/>
        </p:nvSpPr>
        <p:spPr>
          <a:xfrm rot="21124047">
            <a:off x="2035065" y="1397575"/>
            <a:ext cx="5742298"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spcAft>
                <a:spcPts val="0"/>
              </a:spcAft>
            </a:pPr>
            <a:r>
              <a:rPr lang="tr-TR" sz="2400" b="1" dirty="0" smtClean="0">
                <a:ln w="9525">
                  <a:noFill/>
                  <a:prstDash val="solid"/>
                </a:ln>
              </a:rPr>
              <a:t>Onunla</a:t>
            </a:r>
          </a:p>
          <a:p>
            <a:pPr>
              <a:spcAft>
                <a:spcPts val="0"/>
              </a:spcAft>
            </a:pPr>
            <a:r>
              <a:rPr lang="tr-TR" sz="2400" b="1" dirty="0" smtClean="0">
                <a:ln w="9525">
                  <a:noFill/>
                  <a:prstDash val="solid"/>
                </a:ln>
              </a:rPr>
              <a:t>e-posta</a:t>
            </a:r>
            <a:r>
              <a:rPr lang="tr-TR" sz="2400" b="1" dirty="0">
                <a:ln w="9525">
                  <a:noFill/>
                  <a:prstDash val="solid"/>
                </a:ln>
              </a:rPr>
              <a:t>, telefon, mektup vb. </a:t>
            </a:r>
            <a:endParaRPr lang="tr-TR" sz="2400" b="1" dirty="0" smtClean="0">
              <a:ln w="9525">
                <a:noFill/>
                <a:prstDash val="solid"/>
              </a:ln>
            </a:endParaRPr>
          </a:p>
          <a:p>
            <a:pPr>
              <a:spcAft>
                <a:spcPts val="0"/>
              </a:spcAft>
            </a:pPr>
            <a:r>
              <a:rPr lang="tr-TR" sz="2400" b="1" dirty="0" smtClean="0">
                <a:ln w="9525">
                  <a:noFill/>
                  <a:prstDash val="solid"/>
                </a:ln>
              </a:rPr>
              <a:t>herhangi </a:t>
            </a:r>
            <a:r>
              <a:rPr lang="tr-TR" sz="2400" b="1" dirty="0">
                <a:ln w="9525">
                  <a:noFill/>
                  <a:prstDash val="solid"/>
                </a:ln>
              </a:rPr>
              <a:t>bir yolla iletişime geçmeyiniz</a:t>
            </a:r>
            <a:r>
              <a:rPr lang="tr-TR" sz="2400" b="1" dirty="0" smtClean="0">
                <a:ln w="9525">
                  <a:noFill/>
                  <a:prstDash val="solid"/>
                </a:ln>
              </a:rPr>
              <a:t>.</a:t>
            </a:r>
            <a:endParaRPr lang="tr-TR" sz="2400" b="1" dirty="0">
              <a:ln w="9525">
                <a:noFill/>
                <a:prstDash val="solid"/>
              </a:ln>
            </a:endParaRPr>
          </a:p>
        </p:txBody>
      </p:sp>
      <p:sp>
        <p:nvSpPr>
          <p:cNvPr id="7" name="TextBox 6"/>
          <p:cNvSpPr txBox="1"/>
          <p:nvPr/>
        </p:nvSpPr>
        <p:spPr>
          <a:xfrm>
            <a:off x="0" y="-27384"/>
            <a:ext cx="9144000" cy="892552"/>
          </a:xfrm>
          <a:prstGeom prst="rect">
            <a:avLst/>
          </a:prstGeom>
          <a:solidFill>
            <a:schemeClr val="tx1"/>
          </a:solidFill>
          <a:effectLst/>
        </p:spPr>
        <p:txBody>
          <a:bodyPr wrap="square" rtlCol="0">
            <a:spAutoFit/>
          </a:bodyPr>
          <a:lstStyle/>
          <a:p>
            <a:pPr algn="ctr">
              <a:spcAft>
                <a:spcPts val="0"/>
              </a:spcAft>
            </a:pPr>
            <a:r>
              <a:rPr lang="tr-TR" sz="2600" b="1" dirty="0">
                <a:ln w="9525">
                  <a:noFill/>
                  <a:prstDash val="solid"/>
                </a:ln>
                <a:solidFill>
                  <a:srgbClr val="FF0000"/>
                </a:solidFill>
                <a:latin typeface="+mn-lt"/>
              </a:rPr>
              <a:t>Bağımlılık yapıcı alkol yahut başka bir </a:t>
            </a:r>
            <a:r>
              <a:rPr lang="tr-TR" sz="2600" b="1" dirty="0" smtClean="0">
                <a:ln w="9525">
                  <a:noFill/>
                  <a:prstDash val="solid"/>
                </a:ln>
                <a:solidFill>
                  <a:srgbClr val="FF0000"/>
                </a:solidFill>
                <a:latin typeface="+mn-lt"/>
              </a:rPr>
              <a:t>maddeyi </a:t>
            </a:r>
            <a:r>
              <a:rPr lang="tr-TR" sz="2600" b="1" dirty="0">
                <a:ln w="9525">
                  <a:noFill/>
                  <a:prstDash val="solid"/>
                </a:ln>
                <a:solidFill>
                  <a:srgbClr val="FF0000"/>
                </a:solidFill>
                <a:latin typeface="+mn-lt"/>
              </a:rPr>
              <a:t>size teklif eden kişiye karşı hangi söz, tutum ve davranışları benimseyebilirsiniz?</a:t>
            </a:r>
            <a:endParaRPr lang="en-US" sz="2600" b="1" dirty="0">
              <a:ln w="9525">
                <a:noFill/>
                <a:prstDash val="solid"/>
              </a:ln>
              <a:solidFill>
                <a:srgbClr val="FF0000"/>
              </a:solidFill>
              <a:latin typeface="+mn-lt"/>
            </a:endParaRPr>
          </a:p>
        </p:txBody>
      </p:sp>
    </p:spTree>
    <p:extLst>
      <p:ext uri="{BB962C8B-B14F-4D97-AF65-F5344CB8AC3E}">
        <p14:creationId xmlns:p14="http://schemas.microsoft.com/office/powerpoint/2010/main" val="65447047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p:nvSpPr>
        <p:spPr>
          <a:xfrm rot="21409999">
            <a:off x="-155257" y="1526360"/>
            <a:ext cx="3643035" cy="1200329"/>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r">
              <a:spcAft>
                <a:spcPts val="0"/>
              </a:spcAft>
            </a:pPr>
            <a:r>
              <a:rPr lang="tr-TR" sz="2400" b="1" dirty="0">
                <a:ln w="9525">
                  <a:noFill/>
                  <a:prstDash val="solid"/>
                </a:ln>
                <a:latin typeface="+mn-lt"/>
              </a:rPr>
              <a:t>Teklifte bulunan </a:t>
            </a:r>
            <a:r>
              <a:rPr lang="tr-TR" sz="2400" b="1" dirty="0" smtClean="0">
                <a:ln w="9525">
                  <a:noFill/>
                  <a:prstDash val="solid"/>
                </a:ln>
                <a:latin typeface="+mn-lt"/>
              </a:rPr>
              <a:t>kişiyi</a:t>
            </a:r>
          </a:p>
          <a:p>
            <a:pPr algn="r">
              <a:spcAft>
                <a:spcPts val="0"/>
              </a:spcAft>
            </a:pPr>
            <a:r>
              <a:rPr lang="tr-TR" sz="2400" b="1" dirty="0" smtClean="0">
                <a:ln w="9525">
                  <a:noFill/>
                  <a:prstDash val="solid"/>
                </a:ln>
                <a:latin typeface="+mn-lt"/>
              </a:rPr>
              <a:t>görmezden geliniz,</a:t>
            </a:r>
          </a:p>
          <a:p>
            <a:pPr algn="r">
              <a:spcAft>
                <a:spcPts val="0"/>
              </a:spcAft>
            </a:pPr>
            <a:r>
              <a:rPr lang="tr-TR" sz="2400" b="1" dirty="0" smtClean="0">
                <a:ln w="9525">
                  <a:noFill/>
                  <a:prstDash val="solid"/>
                </a:ln>
                <a:latin typeface="+mn-lt"/>
              </a:rPr>
              <a:t>dikkate </a:t>
            </a:r>
            <a:r>
              <a:rPr lang="tr-TR" sz="2400" b="1" dirty="0">
                <a:ln w="9525">
                  <a:noFill/>
                  <a:prstDash val="solid"/>
                </a:ln>
                <a:latin typeface="+mn-lt"/>
              </a:rPr>
              <a:t>almayınız</a:t>
            </a:r>
            <a:r>
              <a:rPr lang="tr-TR" sz="2400" b="1" dirty="0" smtClean="0">
                <a:ln w="9525">
                  <a:noFill/>
                  <a:prstDash val="solid"/>
                </a:ln>
                <a:latin typeface="+mn-lt"/>
              </a:rPr>
              <a:t>.</a:t>
            </a:r>
            <a:endParaRPr lang="tr-TR" sz="2400" b="1" dirty="0">
              <a:ln w="9525">
                <a:noFill/>
                <a:prstDash val="solid"/>
              </a:ln>
              <a:latin typeface="+mn-lt"/>
            </a:endParaRPr>
          </a:p>
        </p:txBody>
      </p:sp>
      <p:sp>
        <p:nvSpPr>
          <p:cNvPr id="14" name="Rectangle 13"/>
          <p:cNvSpPr/>
          <p:nvPr/>
        </p:nvSpPr>
        <p:spPr>
          <a:xfrm rot="21426857">
            <a:off x="2212201" y="5662121"/>
            <a:ext cx="7022387"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spcAft>
                <a:spcPts val="0"/>
              </a:spcAft>
            </a:pPr>
            <a:r>
              <a:rPr lang="tr-TR" sz="2400" b="1" dirty="0">
                <a:ln w="9525">
                  <a:noFill/>
                  <a:prstDash val="solid"/>
                </a:ln>
              </a:rPr>
              <a:t>Bulunduğunuz gruba dâhil olmaya </a:t>
            </a:r>
            <a:r>
              <a:rPr lang="tr-TR" sz="2400" b="1" dirty="0" smtClean="0">
                <a:ln w="9525">
                  <a:noFill/>
                  <a:prstDash val="solid"/>
                </a:ln>
              </a:rPr>
              <a:t>çalıştığında</a:t>
            </a:r>
          </a:p>
          <a:p>
            <a:pPr>
              <a:spcAft>
                <a:spcPts val="0"/>
              </a:spcAft>
            </a:pPr>
            <a:r>
              <a:rPr lang="tr-TR" sz="2400" b="1" dirty="0" smtClean="0">
                <a:ln w="9525">
                  <a:noFill/>
                  <a:prstDash val="solid"/>
                </a:ln>
              </a:rPr>
              <a:t>yüzünüzü </a:t>
            </a:r>
            <a:r>
              <a:rPr lang="tr-TR" sz="2400" b="1" dirty="0">
                <a:ln w="9525">
                  <a:noFill/>
                  <a:prstDash val="solid"/>
                </a:ln>
              </a:rPr>
              <a:t>onun olduğu taraftan başka yöne çeviriniz</a:t>
            </a:r>
            <a:r>
              <a:rPr lang="tr-TR" sz="2400" b="1" dirty="0" smtClean="0">
                <a:ln w="9525">
                  <a:noFill/>
                  <a:prstDash val="solid"/>
                </a:ln>
              </a:rPr>
              <a:t>.</a:t>
            </a:r>
            <a:endParaRPr lang="tr-TR" sz="2400" b="1" dirty="0">
              <a:ln w="9525">
                <a:noFill/>
                <a:prstDash val="solid"/>
              </a:ln>
            </a:endParaRPr>
          </a:p>
        </p:txBody>
      </p:sp>
      <p:sp>
        <p:nvSpPr>
          <p:cNvPr id="9" name="Rectangle 10"/>
          <p:cNvSpPr/>
          <p:nvPr/>
        </p:nvSpPr>
        <p:spPr>
          <a:xfrm rot="21311405">
            <a:off x="-74267" y="4057740"/>
            <a:ext cx="4926665"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spcAft>
                <a:spcPts val="0"/>
              </a:spcAft>
            </a:pPr>
            <a:r>
              <a:rPr lang="tr-TR" sz="2400" dirty="0">
                <a:ln w="9525">
                  <a:noFill/>
                  <a:prstDash val="solid"/>
                </a:ln>
                <a:latin typeface="+mn-lt"/>
              </a:rPr>
              <a:t>Soğuk bir yaklaşım sergileyiniz</a:t>
            </a:r>
            <a:r>
              <a:rPr lang="tr-TR" sz="2400" dirty="0" smtClean="0">
                <a:ln w="9525">
                  <a:noFill/>
                  <a:prstDash val="solid"/>
                </a:ln>
                <a:latin typeface="+mn-lt"/>
              </a:rPr>
              <a:t>.</a:t>
            </a:r>
            <a:endParaRPr lang="tr-TR" sz="2400" dirty="0">
              <a:ln w="9525">
                <a:noFill/>
                <a:prstDash val="solid"/>
              </a:ln>
              <a:latin typeface="+mn-lt"/>
            </a:endParaRPr>
          </a:p>
        </p:txBody>
      </p:sp>
      <p:sp>
        <p:nvSpPr>
          <p:cNvPr id="8" name="TextBox 7"/>
          <p:cNvSpPr txBox="1"/>
          <p:nvPr/>
        </p:nvSpPr>
        <p:spPr>
          <a:xfrm>
            <a:off x="0" y="-27384"/>
            <a:ext cx="9144000" cy="892552"/>
          </a:xfrm>
          <a:prstGeom prst="rect">
            <a:avLst/>
          </a:prstGeom>
          <a:solidFill>
            <a:schemeClr val="tx1"/>
          </a:solidFill>
          <a:effectLst/>
        </p:spPr>
        <p:txBody>
          <a:bodyPr wrap="square" rtlCol="0">
            <a:spAutoFit/>
          </a:bodyPr>
          <a:lstStyle/>
          <a:p>
            <a:pPr algn="ctr">
              <a:spcAft>
                <a:spcPts val="0"/>
              </a:spcAft>
            </a:pPr>
            <a:r>
              <a:rPr lang="tr-TR" sz="2600" b="1" dirty="0">
                <a:ln w="9525">
                  <a:noFill/>
                  <a:prstDash val="solid"/>
                </a:ln>
                <a:solidFill>
                  <a:srgbClr val="FF0000"/>
                </a:solidFill>
                <a:latin typeface="+mn-lt"/>
              </a:rPr>
              <a:t>Bağımlılık yapıcı alkol yahut başka bir </a:t>
            </a:r>
            <a:r>
              <a:rPr lang="tr-TR" sz="2600" b="1" dirty="0" smtClean="0">
                <a:ln w="9525">
                  <a:noFill/>
                  <a:prstDash val="solid"/>
                </a:ln>
                <a:solidFill>
                  <a:srgbClr val="FF0000"/>
                </a:solidFill>
                <a:latin typeface="+mn-lt"/>
              </a:rPr>
              <a:t>maddeyi </a:t>
            </a:r>
            <a:r>
              <a:rPr lang="tr-TR" sz="2600" b="1" dirty="0">
                <a:ln w="9525">
                  <a:noFill/>
                  <a:prstDash val="solid"/>
                </a:ln>
                <a:solidFill>
                  <a:srgbClr val="FF0000"/>
                </a:solidFill>
                <a:latin typeface="+mn-lt"/>
              </a:rPr>
              <a:t>size teklif eden kişiye karşı hangi söz, tutum ve davranışları benimseyebilirsiniz?</a:t>
            </a:r>
            <a:endParaRPr lang="en-US" sz="2600" b="1" dirty="0">
              <a:ln w="9525">
                <a:noFill/>
                <a:prstDash val="solid"/>
              </a:ln>
              <a:solidFill>
                <a:srgbClr val="FF0000"/>
              </a:solidFill>
              <a:latin typeface="+mn-lt"/>
            </a:endParaRPr>
          </a:p>
        </p:txBody>
      </p:sp>
    </p:spTree>
    <p:extLst>
      <p:ext uri="{BB962C8B-B14F-4D97-AF65-F5344CB8AC3E}">
        <p14:creationId xmlns:p14="http://schemas.microsoft.com/office/powerpoint/2010/main" val="101228257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Rectangle 12"/>
          <p:cNvSpPr/>
          <p:nvPr/>
        </p:nvSpPr>
        <p:spPr>
          <a:xfrm rot="215066">
            <a:off x="5328642" y="1462431"/>
            <a:ext cx="3932434" cy="1292662"/>
          </a:xfrm>
          <a:prstGeom prst="rect">
            <a:avLst/>
          </a:prstGeom>
          <a:solidFill>
            <a:schemeClr val="accent2"/>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pPr>
              <a:spcAft>
                <a:spcPts val="0"/>
              </a:spcAft>
            </a:pPr>
            <a:r>
              <a:rPr lang="tr-TR" sz="2600" b="1" dirty="0">
                <a:ln w="9525">
                  <a:noFill/>
                  <a:prstDash val="solid"/>
                </a:ln>
              </a:rPr>
              <a:t>Onun olduğu </a:t>
            </a:r>
            <a:r>
              <a:rPr lang="tr-TR" sz="2600" b="1" dirty="0" smtClean="0">
                <a:ln w="9525">
                  <a:noFill/>
                  <a:prstDash val="solid"/>
                </a:ln>
              </a:rPr>
              <a:t>ortamlarda</a:t>
            </a:r>
          </a:p>
          <a:p>
            <a:pPr>
              <a:spcAft>
                <a:spcPts val="0"/>
              </a:spcAft>
            </a:pPr>
            <a:r>
              <a:rPr lang="tr-TR" sz="2600" b="1" dirty="0" smtClean="0">
                <a:ln w="9525">
                  <a:noFill/>
                  <a:prstDash val="solid"/>
                </a:ln>
              </a:rPr>
              <a:t>ona yönelmeyiniz,</a:t>
            </a:r>
          </a:p>
          <a:p>
            <a:pPr>
              <a:spcAft>
                <a:spcPts val="0"/>
              </a:spcAft>
            </a:pPr>
            <a:r>
              <a:rPr lang="tr-TR" sz="2600" b="1" dirty="0" smtClean="0">
                <a:ln w="9525">
                  <a:noFill/>
                  <a:prstDash val="solid"/>
                </a:ln>
              </a:rPr>
              <a:t>ondan </a:t>
            </a:r>
            <a:r>
              <a:rPr lang="tr-TR" sz="2600" b="1" dirty="0">
                <a:ln w="9525">
                  <a:noFill/>
                  <a:prstDash val="solid"/>
                </a:ln>
              </a:rPr>
              <a:t>uzaklaşınız</a:t>
            </a:r>
            <a:r>
              <a:rPr lang="tr-TR" sz="2600" b="1" dirty="0" smtClean="0">
                <a:ln w="9525">
                  <a:noFill/>
                  <a:prstDash val="solid"/>
                </a:ln>
              </a:rPr>
              <a:t>.</a:t>
            </a:r>
            <a:endParaRPr lang="tr-TR" sz="2600" b="1" dirty="0">
              <a:ln w="9525">
                <a:noFill/>
                <a:prstDash val="solid"/>
              </a:ln>
            </a:endParaRPr>
          </a:p>
        </p:txBody>
      </p:sp>
      <p:sp>
        <p:nvSpPr>
          <p:cNvPr id="7" name="Rectangle 12"/>
          <p:cNvSpPr/>
          <p:nvPr/>
        </p:nvSpPr>
        <p:spPr>
          <a:xfrm rot="215066">
            <a:off x="-46391" y="5324466"/>
            <a:ext cx="5284193" cy="892552"/>
          </a:xfrm>
          <a:prstGeom prst="rect">
            <a:avLst/>
          </a:prstGeom>
          <a:solidFill>
            <a:schemeClr val="accent6">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pPr>
              <a:spcAft>
                <a:spcPts val="0"/>
              </a:spcAft>
            </a:pPr>
            <a:r>
              <a:rPr lang="tr-TR" sz="2600" b="1" dirty="0">
                <a:ln w="9525">
                  <a:noFill/>
                  <a:prstDash val="solid"/>
                </a:ln>
              </a:rPr>
              <a:t>Onun olduğu </a:t>
            </a:r>
            <a:r>
              <a:rPr lang="tr-TR" sz="2600" b="1" dirty="0" smtClean="0">
                <a:ln w="9525">
                  <a:noFill/>
                  <a:prstDash val="solid"/>
                </a:ln>
              </a:rPr>
              <a:t>ortamlardan kaçınız,</a:t>
            </a:r>
          </a:p>
          <a:p>
            <a:pPr>
              <a:spcAft>
                <a:spcPts val="0"/>
              </a:spcAft>
            </a:pPr>
            <a:r>
              <a:rPr lang="tr-TR" sz="2600" b="1" dirty="0" smtClean="0">
                <a:ln w="9525">
                  <a:noFill/>
                  <a:prstDash val="solid"/>
                </a:ln>
              </a:rPr>
              <a:t>olabildiğince uzağa…</a:t>
            </a:r>
          </a:p>
        </p:txBody>
      </p:sp>
      <p:sp>
        <p:nvSpPr>
          <p:cNvPr id="8" name="TextBox 7"/>
          <p:cNvSpPr txBox="1"/>
          <p:nvPr/>
        </p:nvSpPr>
        <p:spPr>
          <a:xfrm>
            <a:off x="0" y="-27384"/>
            <a:ext cx="9144000" cy="892552"/>
          </a:xfrm>
          <a:prstGeom prst="rect">
            <a:avLst/>
          </a:prstGeom>
          <a:solidFill>
            <a:schemeClr val="tx1"/>
          </a:solidFill>
          <a:effectLst/>
        </p:spPr>
        <p:txBody>
          <a:bodyPr wrap="square" rtlCol="0">
            <a:spAutoFit/>
          </a:bodyPr>
          <a:lstStyle/>
          <a:p>
            <a:pPr algn="ctr">
              <a:spcAft>
                <a:spcPts val="0"/>
              </a:spcAft>
            </a:pPr>
            <a:r>
              <a:rPr lang="tr-TR" sz="2600" b="1" dirty="0">
                <a:ln w="9525">
                  <a:noFill/>
                  <a:prstDash val="solid"/>
                </a:ln>
                <a:solidFill>
                  <a:srgbClr val="FF0000"/>
                </a:solidFill>
                <a:latin typeface="+mn-lt"/>
              </a:rPr>
              <a:t>Bağımlılık yapıcı alkol yahut başka bir </a:t>
            </a:r>
            <a:r>
              <a:rPr lang="tr-TR" sz="2600" b="1" dirty="0" smtClean="0">
                <a:ln w="9525">
                  <a:noFill/>
                  <a:prstDash val="solid"/>
                </a:ln>
                <a:solidFill>
                  <a:srgbClr val="FF0000"/>
                </a:solidFill>
                <a:latin typeface="+mn-lt"/>
              </a:rPr>
              <a:t>maddeyi </a:t>
            </a:r>
            <a:r>
              <a:rPr lang="tr-TR" sz="2600" b="1" dirty="0">
                <a:ln w="9525">
                  <a:noFill/>
                  <a:prstDash val="solid"/>
                </a:ln>
                <a:solidFill>
                  <a:srgbClr val="FF0000"/>
                </a:solidFill>
                <a:latin typeface="+mn-lt"/>
              </a:rPr>
              <a:t>size teklif eden kişiye karşı hangi söz, tutum ve davranışları benimseyebilirsiniz?</a:t>
            </a:r>
            <a:endParaRPr lang="en-US" sz="2600" b="1" dirty="0">
              <a:ln w="9525">
                <a:noFill/>
                <a:prstDash val="solid"/>
              </a:ln>
              <a:solidFill>
                <a:srgbClr val="FF0000"/>
              </a:solidFill>
              <a:latin typeface="+mn-lt"/>
            </a:endParaRPr>
          </a:p>
        </p:txBody>
      </p:sp>
    </p:spTree>
    <p:extLst>
      <p:ext uri="{BB962C8B-B14F-4D97-AF65-F5344CB8AC3E}">
        <p14:creationId xmlns:p14="http://schemas.microsoft.com/office/powerpoint/2010/main" val="385633910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58681" y="4235604"/>
            <a:ext cx="4333799" cy="1077218"/>
          </a:xfrm>
          <a:prstGeom prst="rect">
            <a:avLst/>
          </a:prstGeom>
          <a:noFill/>
          <a:effectLst/>
        </p:spPr>
        <p:txBody>
          <a:bodyPr wrap="square" rtlCol="0">
            <a:spAutoFit/>
          </a:bodyPr>
          <a:lstStyle/>
          <a:p>
            <a:pPr>
              <a:spcAft>
                <a:spcPts val="0"/>
              </a:spcAft>
            </a:pPr>
            <a:r>
              <a:rPr lang="tr-TR" sz="3200" b="1" dirty="0">
                <a:ln w="9525">
                  <a:noFill/>
                  <a:prstDash val="solid"/>
                </a:ln>
                <a:latin typeface="+mn-lt"/>
              </a:rPr>
              <a:t>Bir bira bir bardak şarap kadar alkol içerir</a:t>
            </a:r>
            <a:r>
              <a:rPr lang="tr-TR" sz="3200" b="1" dirty="0" smtClean="0">
                <a:ln w="9525">
                  <a:noFill/>
                  <a:prstDash val="solid"/>
                </a:ln>
                <a:latin typeface="+mn-lt"/>
              </a:rPr>
              <a:t>.</a:t>
            </a:r>
            <a:endParaRPr lang="tr-TR" sz="3200" b="1" dirty="0">
              <a:ln w="9525">
                <a:noFill/>
                <a:prstDash val="solid"/>
              </a:ln>
              <a:latin typeface="+mn-lt"/>
            </a:endParaRPr>
          </a:p>
        </p:txBody>
      </p:sp>
      <p:sp>
        <p:nvSpPr>
          <p:cNvPr id="4" name="TextBox 3"/>
          <p:cNvSpPr txBox="1"/>
          <p:nvPr/>
        </p:nvSpPr>
        <p:spPr>
          <a:xfrm>
            <a:off x="683568" y="116632"/>
            <a:ext cx="8208912" cy="923330"/>
          </a:xfrm>
          <a:prstGeom prst="rect">
            <a:avLst/>
          </a:prstGeom>
          <a:noFill/>
          <a:effectLst/>
        </p:spPr>
        <p:txBody>
          <a:bodyPr wrap="square" rtlCol="0">
            <a:spAutoFit/>
          </a:bodyPr>
          <a:lstStyle/>
          <a:p>
            <a:pPr algn="r">
              <a:spcAft>
                <a:spcPts val="0"/>
              </a:spcAft>
            </a:pPr>
            <a:r>
              <a:rPr lang="tr-TR" sz="5400" b="1" dirty="0" smtClean="0">
                <a:ln w="9525">
                  <a:noFill/>
                  <a:prstDash val="solid"/>
                </a:ln>
                <a:solidFill>
                  <a:srgbClr val="00B050"/>
                </a:solidFill>
                <a:latin typeface="+mn-lt"/>
              </a:rPr>
              <a:t>Doğru mu, </a:t>
            </a:r>
            <a:r>
              <a:rPr lang="tr-TR" sz="5400" b="1" dirty="0" smtClean="0">
                <a:ln w="9525">
                  <a:noFill/>
                  <a:prstDash val="solid"/>
                </a:ln>
                <a:solidFill>
                  <a:srgbClr val="FF0000"/>
                </a:solidFill>
                <a:latin typeface="+mn-lt"/>
              </a:rPr>
              <a:t>Yanlış mı?</a:t>
            </a:r>
            <a:endParaRPr lang="en-US" sz="5400" b="1" dirty="0">
              <a:ln w="9525">
                <a:noFill/>
                <a:prstDash val="solid"/>
              </a:ln>
              <a:solidFill>
                <a:srgbClr val="FF0000"/>
              </a:solidFill>
              <a:latin typeface="+mn-lt"/>
            </a:endParaRPr>
          </a:p>
        </p:txBody>
      </p:sp>
      <p:sp>
        <p:nvSpPr>
          <p:cNvPr id="5" name="TextBox 4"/>
          <p:cNvSpPr txBox="1"/>
          <p:nvPr/>
        </p:nvSpPr>
        <p:spPr>
          <a:xfrm>
            <a:off x="4572001" y="5220489"/>
            <a:ext cx="2448272" cy="584775"/>
          </a:xfrm>
          <a:prstGeom prst="rect">
            <a:avLst/>
          </a:prstGeom>
          <a:noFill/>
          <a:effectLst/>
        </p:spPr>
        <p:txBody>
          <a:bodyPr wrap="square" rtlCol="0">
            <a:spAutoFit/>
          </a:bodyPr>
          <a:lstStyle/>
          <a:p>
            <a:pPr>
              <a:spcAft>
                <a:spcPts val="0"/>
              </a:spcAft>
            </a:pPr>
            <a:r>
              <a:rPr lang="tr-TR" sz="3200" b="1" dirty="0" smtClean="0">
                <a:ln w="9525">
                  <a:noFill/>
                  <a:prstDash val="solid"/>
                </a:ln>
                <a:solidFill>
                  <a:srgbClr val="00B050"/>
                </a:solidFill>
                <a:latin typeface="+mn-lt"/>
              </a:rPr>
              <a:t>Doğru!</a:t>
            </a:r>
            <a:endParaRPr lang="tr-TR" sz="3200" b="1" dirty="0">
              <a:ln w="9525">
                <a:noFill/>
                <a:prstDash val="solid"/>
              </a:ln>
              <a:solidFill>
                <a:srgbClr val="00B050"/>
              </a:solidFill>
              <a:latin typeface="+mn-lt"/>
            </a:endParaRPr>
          </a:p>
        </p:txBody>
      </p:sp>
    </p:spTree>
    <p:extLst>
      <p:ext uri="{BB962C8B-B14F-4D97-AF65-F5344CB8AC3E}">
        <p14:creationId xmlns:p14="http://schemas.microsoft.com/office/powerpoint/2010/main" val="60141114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94177" y="4221088"/>
            <a:ext cx="4549823" cy="1077218"/>
          </a:xfrm>
          <a:prstGeom prst="rect">
            <a:avLst/>
          </a:prstGeom>
          <a:noFill/>
          <a:effectLst/>
        </p:spPr>
        <p:txBody>
          <a:bodyPr wrap="square" rtlCol="0">
            <a:spAutoFit/>
          </a:bodyPr>
          <a:lstStyle/>
          <a:p>
            <a:pPr>
              <a:spcAft>
                <a:spcPts val="0"/>
              </a:spcAft>
            </a:pPr>
            <a:r>
              <a:rPr lang="tr-TR" sz="3200" b="1" dirty="0" smtClean="0">
                <a:ln w="9525">
                  <a:noFill/>
                  <a:prstDash val="solid"/>
                </a:ln>
                <a:latin typeface="+mn-lt"/>
              </a:rPr>
              <a:t>Eğer </a:t>
            </a:r>
            <a:r>
              <a:rPr lang="tr-TR" sz="3200" b="1" dirty="0">
                <a:ln w="9525">
                  <a:noFill/>
                  <a:prstDash val="solid"/>
                </a:ln>
                <a:latin typeface="+mn-lt"/>
              </a:rPr>
              <a:t>ilk defa içiyorsanız alkolün bir zararı olmaz</a:t>
            </a:r>
            <a:r>
              <a:rPr lang="tr-TR" sz="3200" b="1" dirty="0" smtClean="0">
                <a:ln w="9525">
                  <a:noFill/>
                  <a:prstDash val="solid"/>
                </a:ln>
                <a:latin typeface="+mn-lt"/>
              </a:rPr>
              <a:t>.</a:t>
            </a:r>
            <a:endParaRPr lang="tr-TR" sz="3200" b="1" dirty="0">
              <a:ln w="9525">
                <a:noFill/>
                <a:prstDash val="solid"/>
              </a:ln>
              <a:latin typeface="+mn-lt"/>
            </a:endParaRPr>
          </a:p>
        </p:txBody>
      </p:sp>
      <p:sp>
        <p:nvSpPr>
          <p:cNvPr id="4" name="TextBox 3"/>
          <p:cNvSpPr txBox="1"/>
          <p:nvPr/>
        </p:nvSpPr>
        <p:spPr>
          <a:xfrm>
            <a:off x="683568" y="116632"/>
            <a:ext cx="8208912" cy="923330"/>
          </a:xfrm>
          <a:prstGeom prst="rect">
            <a:avLst/>
          </a:prstGeom>
          <a:noFill/>
          <a:effectLst/>
        </p:spPr>
        <p:txBody>
          <a:bodyPr wrap="square" rtlCol="0">
            <a:spAutoFit/>
          </a:bodyPr>
          <a:lstStyle/>
          <a:p>
            <a:pPr algn="r">
              <a:spcAft>
                <a:spcPts val="0"/>
              </a:spcAft>
            </a:pPr>
            <a:r>
              <a:rPr lang="tr-TR" sz="5400" b="1" dirty="0" smtClean="0">
                <a:ln w="9525">
                  <a:noFill/>
                  <a:prstDash val="solid"/>
                </a:ln>
                <a:solidFill>
                  <a:srgbClr val="00B050"/>
                </a:solidFill>
                <a:latin typeface="+mn-lt"/>
              </a:rPr>
              <a:t>Doğru mu, </a:t>
            </a:r>
            <a:r>
              <a:rPr lang="tr-TR" sz="5400" b="1" dirty="0" smtClean="0">
                <a:ln w="9525">
                  <a:noFill/>
                  <a:prstDash val="solid"/>
                </a:ln>
                <a:solidFill>
                  <a:srgbClr val="FF0000"/>
                </a:solidFill>
                <a:latin typeface="+mn-lt"/>
              </a:rPr>
              <a:t>Yanlış mı?</a:t>
            </a:r>
            <a:endParaRPr lang="en-US" sz="5400" b="1" dirty="0">
              <a:ln w="9525">
                <a:noFill/>
                <a:prstDash val="solid"/>
              </a:ln>
              <a:solidFill>
                <a:srgbClr val="FF0000"/>
              </a:solidFill>
              <a:latin typeface="+mn-lt"/>
            </a:endParaRPr>
          </a:p>
        </p:txBody>
      </p:sp>
      <p:sp>
        <p:nvSpPr>
          <p:cNvPr id="5" name="TextBox 4"/>
          <p:cNvSpPr txBox="1"/>
          <p:nvPr/>
        </p:nvSpPr>
        <p:spPr>
          <a:xfrm>
            <a:off x="4598504" y="5183696"/>
            <a:ext cx="4549823" cy="584775"/>
          </a:xfrm>
          <a:prstGeom prst="rect">
            <a:avLst/>
          </a:prstGeom>
          <a:noFill/>
          <a:effectLst/>
        </p:spPr>
        <p:txBody>
          <a:bodyPr wrap="square" rtlCol="0">
            <a:spAutoFit/>
          </a:bodyPr>
          <a:lstStyle/>
          <a:p>
            <a:pPr>
              <a:spcAft>
                <a:spcPts val="0"/>
              </a:spcAft>
            </a:pPr>
            <a:r>
              <a:rPr lang="tr-TR" sz="3200" b="1" dirty="0" smtClean="0">
                <a:ln w="9525">
                  <a:noFill/>
                  <a:prstDash val="solid"/>
                </a:ln>
                <a:solidFill>
                  <a:srgbClr val="FF0000"/>
                </a:solidFill>
                <a:latin typeface="+mn-lt"/>
              </a:rPr>
              <a:t>Yanlış!</a:t>
            </a:r>
            <a:endParaRPr lang="tr-TR" sz="3200" b="1" dirty="0">
              <a:ln w="9525">
                <a:noFill/>
                <a:prstDash val="solid"/>
              </a:ln>
              <a:solidFill>
                <a:srgbClr val="FF0000"/>
              </a:solidFill>
              <a:latin typeface="+mn-lt"/>
            </a:endParaRPr>
          </a:p>
        </p:txBody>
      </p:sp>
    </p:spTree>
    <p:extLst>
      <p:ext uri="{BB962C8B-B14F-4D97-AF65-F5344CB8AC3E}">
        <p14:creationId xmlns:p14="http://schemas.microsoft.com/office/powerpoint/2010/main" val="223212283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94177" y="4221088"/>
            <a:ext cx="4549823" cy="1077218"/>
          </a:xfrm>
          <a:prstGeom prst="rect">
            <a:avLst/>
          </a:prstGeom>
          <a:noFill/>
          <a:effectLst/>
        </p:spPr>
        <p:txBody>
          <a:bodyPr wrap="square" rtlCol="0">
            <a:spAutoFit/>
          </a:bodyPr>
          <a:lstStyle/>
          <a:p>
            <a:pPr>
              <a:spcAft>
                <a:spcPts val="0"/>
              </a:spcAft>
            </a:pPr>
            <a:r>
              <a:rPr lang="tr-TR" sz="3200" b="1" dirty="0" smtClean="0">
                <a:ln w="9525">
                  <a:noFill/>
                  <a:prstDash val="solid"/>
                </a:ln>
                <a:latin typeface="+mn-lt"/>
              </a:rPr>
              <a:t>Gençlerin </a:t>
            </a:r>
            <a:r>
              <a:rPr lang="tr-TR" sz="3200" b="1" dirty="0">
                <a:ln w="9525">
                  <a:noFill/>
                  <a:prstDash val="solid"/>
                </a:ln>
                <a:latin typeface="+mn-lt"/>
              </a:rPr>
              <a:t>çok azı alkol kullanır</a:t>
            </a:r>
            <a:r>
              <a:rPr lang="tr-TR" sz="3200" b="1" dirty="0" smtClean="0">
                <a:ln w="9525">
                  <a:noFill/>
                  <a:prstDash val="solid"/>
                </a:ln>
                <a:latin typeface="+mn-lt"/>
              </a:rPr>
              <a:t>.</a:t>
            </a:r>
            <a:endParaRPr lang="tr-TR" sz="3200" b="1" dirty="0">
              <a:ln w="9525">
                <a:noFill/>
                <a:prstDash val="solid"/>
              </a:ln>
              <a:latin typeface="+mn-lt"/>
            </a:endParaRPr>
          </a:p>
        </p:txBody>
      </p:sp>
      <p:sp>
        <p:nvSpPr>
          <p:cNvPr id="4" name="TextBox 3"/>
          <p:cNvSpPr txBox="1"/>
          <p:nvPr/>
        </p:nvSpPr>
        <p:spPr>
          <a:xfrm>
            <a:off x="683568" y="116632"/>
            <a:ext cx="8208912" cy="923330"/>
          </a:xfrm>
          <a:prstGeom prst="rect">
            <a:avLst/>
          </a:prstGeom>
          <a:noFill/>
          <a:effectLst/>
        </p:spPr>
        <p:txBody>
          <a:bodyPr wrap="square" rtlCol="0">
            <a:spAutoFit/>
          </a:bodyPr>
          <a:lstStyle/>
          <a:p>
            <a:pPr algn="r">
              <a:spcAft>
                <a:spcPts val="0"/>
              </a:spcAft>
            </a:pPr>
            <a:r>
              <a:rPr lang="tr-TR" sz="5400" b="1" dirty="0" smtClean="0">
                <a:ln w="9525">
                  <a:noFill/>
                  <a:prstDash val="solid"/>
                </a:ln>
                <a:solidFill>
                  <a:srgbClr val="00B050"/>
                </a:solidFill>
                <a:latin typeface="+mn-lt"/>
              </a:rPr>
              <a:t>Doğru mu, </a:t>
            </a:r>
            <a:r>
              <a:rPr lang="tr-TR" sz="5400" b="1" dirty="0" smtClean="0">
                <a:ln w="9525">
                  <a:noFill/>
                  <a:prstDash val="solid"/>
                </a:ln>
                <a:solidFill>
                  <a:srgbClr val="FF0000"/>
                </a:solidFill>
                <a:latin typeface="+mn-lt"/>
              </a:rPr>
              <a:t>Yanlış mı?</a:t>
            </a:r>
            <a:endParaRPr lang="en-US" sz="5400" b="1" dirty="0">
              <a:ln w="9525">
                <a:noFill/>
                <a:prstDash val="solid"/>
              </a:ln>
              <a:solidFill>
                <a:srgbClr val="FF0000"/>
              </a:solidFill>
              <a:latin typeface="+mn-lt"/>
            </a:endParaRPr>
          </a:p>
        </p:txBody>
      </p:sp>
      <p:sp>
        <p:nvSpPr>
          <p:cNvPr id="5" name="TextBox 4"/>
          <p:cNvSpPr txBox="1"/>
          <p:nvPr/>
        </p:nvSpPr>
        <p:spPr>
          <a:xfrm>
            <a:off x="4590933" y="5193985"/>
            <a:ext cx="4549823" cy="584775"/>
          </a:xfrm>
          <a:prstGeom prst="rect">
            <a:avLst/>
          </a:prstGeom>
          <a:noFill/>
          <a:effectLst/>
        </p:spPr>
        <p:txBody>
          <a:bodyPr wrap="square" rtlCol="0">
            <a:spAutoFit/>
          </a:bodyPr>
          <a:lstStyle/>
          <a:p>
            <a:pPr>
              <a:spcAft>
                <a:spcPts val="0"/>
              </a:spcAft>
            </a:pPr>
            <a:r>
              <a:rPr lang="tr-TR" sz="3200" b="1" dirty="0" smtClean="0">
                <a:ln w="9525">
                  <a:noFill/>
                  <a:prstDash val="solid"/>
                </a:ln>
                <a:solidFill>
                  <a:srgbClr val="00B050"/>
                </a:solidFill>
                <a:latin typeface="+mn-lt"/>
              </a:rPr>
              <a:t>Doğru</a:t>
            </a:r>
            <a:r>
              <a:rPr lang="tr-TR" sz="3200" b="1" dirty="0">
                <a:ln w="9525">
                  <a:noFill/>
                  <a:prstDash val="solid"/>
                </a:ln>
                <a:solidFill>
                  <a:srgbClr val="00B050"/>
                </a:solidFill>
                <a:latin typeface="+mn-lt"/>
              </a:rPr>
              <a:t>!</a:t>
            </a:r>
          </a:p>
        </p:txBody>
      </p:sp>
    </p:spTree>
    <p:extLst>
      <p:ext uri="{BB962C8B-B14F-4D97-AF65-F5344CB8AC3E}">
        <p14:creationId xmlns:p14="http://schemas.microsoft.com/office/powerpoint/2010/main" val="306174693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94177" y="4247217"/>
            <a:ext cx="4549823" cy="1569660"/>
          </a:xfrm>
          <a:prstGeom prst="rect">
            <a:avLst/>
          </a:prstGeom>
          <a:noFill/>
          <a:effectLst/>
        </p:spPr>
        <p:txBody>
          <a:bodyPr wrap="square" rtlCol="0">
            <a:spAutoFit/>
          </a:bodyPr>
          <a:lstStyle/>
          <a:p>
            <a:pPr>
              <a:spcAft>
                <a:spcPts val="0"/>
              </a:spcAft>
            </a:pPr>
            <a:r>
              <a:rPr lang="tr-TR" sz="3200" b="1" dirty="0" smtClean="0">
                <a:ln w="9525">
                  <a:noFill/>
                  <a:prstDash val="solid"/>
                </a:ln>
                <a:latin typeface="+mn-lt"/>
              </a:rPr>
              <a:t>18 </a:t>
            </a:r>
            <a:r>
              <a:rPr lang="tr-TR" sz="3200" b="1" dirty="0">
                <a:ln w="9525">
                  <a:noFill/>
                  <a:prstDash val="solid"/>
                </a:ln>
                <a:latin typeface="+mn-lt"/>
              </a:rPr>
              <a:t>yaşın altında iseniz alkol tüketebilir ya da satın alabilirsiniz</a:t>
            </a:r>
            <a:r>
              <a:rPr lang="tr-TR" sz="3200" b="1" dirty="0" smtClean="0">
                <a:ln w="9525">
                  <a:noFill/>
                  <a:prstDash val="solid"/>
                </a:ln>
                <a:latin typeface="+mn-lt"/>
              </a:rPr>
              <a:t>.</a:t>
            </a:r>
          </a:p>
        </p:txBody>
      </p:sp>
      <p:sp>
        <p:nvSpPr>
          <p:cNvPr id="4" name="TextBox 3"/>
          <p:cNvSpPr txBox="1"/>
          <p:nvPr/>
        </p:nvSpPr>
        <p:spPr>
          <a:xfrm>
            <a:off x="683568" y="116632"/>
            <a:ext cx="8208912" cy="923330"/>
          </a:xfrm>
          <a:prstGeom prst="rect">
            <a:avLst/>
          </a:prstGeom>
          <a:noFill/>
          <a:effectLst/>
        </p:spPr>
        <p:txBody>
          <a:bodyPr wrap="square" rtlCol="0">
            <a:spAutoFit/>
          </a:bodyPr>
          <a:lstStyle/>
          <a:p>
            <a:pPr algn="r">
              <a:spcAft>
                <a:spcPts val="0"/>
              </a:spcAft>
            </a:pPr>
            <a:r>
              <a:rPr lang="tr-TR" sz="5400" b="1" dirty="0" smtClean="0">
                <a:ln w="9525">
                  <a:noFill/>
                  <a:prstDash val="solid"/>
                </a:ln>
                <a:solidFill>
                  <a:srgbClr val="00B050"/>
                </a:solidFill>
                <a:latin typeface="+mn-lt"/>
              </a:rPr>
              <a:t>Doğru mu, </a:t>
            </a:r>
            <a:r>
              <a:rPr lang="tr-TR" sz="5400" b="1" dirty="0" smtClean="0">
                <a:ln w="9525">
                  <a:noFill/>
                  <a:prstDash val="solid"/>
                </a:ln>
                <a:solidFill>
                  <a:srgbClr val="FF0000"/>
                </a:solidFill>
                <a:latin typeface="+mn-lt"/>
              </a:rPr>
              <a:t>Yanlış mı?</a:t>
            </a:r>
            <a:endParaRPr lang="en-US" sz="5400" b="1" dirty="0">
              <a:ln w="9525">
                <a:noFill/>
                <a:prstDash val="solid"/>
              </a:ln>
              <a:solidFill>
                <a:srgbClr val="FF0000"/>
              </a:solidFill>
              <a:latin typeface="+mn-lt"/>
            </a:endParaRPr>
          </a:p>
        </p:txBody>
      </p:sp>
      <p:sp>
        <p:nvSpPr>
          <p:cNvPr id="5" name="TextBox 4"/>
          <p:cNvSpPr txBox="1"/>
          <p:nvPr/>
        </p:nvSpPr>
        <p:spPr>
          <a:xfrm>
            <a:off x="4600805" y="5701004"/>
            <a:ext cx="4549823" cy="584775"/>
          </a:xfrm>
          <a:prstGeom prst="rect">
            <a:avLst/>
          </a:prstGeom>
          <a:noFill/>
          <a:effectLst/>
        </p:spPr>
        <p:txBody>
          <a:bodyPr wrap="square" rtlCol="0">
            <a:spAutoFit/>
          </a:bodyPr>
          <a:lstStyle/>
          <a:p>
            <a:pPr>
              <a:spcAft>
                <a:spcPts val="0"/>
              </a:spcAft>
            </a:pPr>
            <a:r>
              <a:rPr lang="tr-TR" sz="3200" b="1" dirty="0" smtClean="0">
                <a:ln w="9525">
                  <a:noFill/>
                  <a:prstDash val="solid"/>
                </a:ln>
                <a:solidFill>
                  <a:srgbClr val="FF0000"/>
                </a:solidFill>
                <a:latin typeface="+mn-lt"/>
              </a:rPr>
              <a:t>Yanlış!</a:t>
            </a:r>
            <a:endParaRPr lang="tr-TR" sz="3200" b="1" dirty="0">
              <a:ln w="9525">
                <a:noFill/>
                <a:prstDash val="solid"/>
              </a:ln>
              <a:solidFill>
                <a:srgbClr val="FF0000"/>
              </a:solidFill>
              <a:latin typeface="+mn-lt"/>
            </a:endParaRPr>
          </a:p>
        </p:txBody>
      </p:sp>
    </p:spTree>
    <p:extLst>
      <p:ext uri="{BB962C8B-B14F-4D97-AF65-F5344CB8AC3E}">
        <p14:creationId xmlns:p14="http://schemas.microsoft.com/office/powerpoint/2010/main" val="227033224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94177" y="4221088"/>
            <a:ext cx="4549823" cy="2062103"/>
          </a:xfrm>
          <a:prstGeom prst="rect">
            <a:avLst/>
          </a:prstGeom>
          <a:noFill/>
          <a:effectLst/>
        </p:spPr>
        <p:txBody>
          <a:bodyPr wrap="square" rtlCol="0">
            <a:spAutoFit/>
          </a:bodyPr>
          <a:lstStyle/>
          <a:p>
            <a:pPr>
              <a:spcAft>
                <a:spcPts val="0"/>
              </a:spcAft>
            </a:pPr>
            <a:r>
              <a:rPr lang="tr-TR" sz="3200" b="1" dirty="0" smtClean="0">
                <a:ln w="9525">
                  <a:noFill/>
                  <a:prstDash val="solid"/>
                </a:ln>
                <a:latin typeface="+mn-lt"/>
              </a:rPr>
              <a:t>Alkol beyin fonksiyonlarını ve </a:t>
            </a:r>
            <a:r>
              <a:rPr lang="tr-TR" sz="3200" b="1" dirty="0">
                <a:ln w="9525">
                  <a:noFill/>
                  <a:prstDash val="solid"/>
                </a:ln>
                <a:latin typeface="+mn-lt"/>
              </a:rPr>
              <a:t>merkezî sinir sistemini yavaşlatır</a:t>
            </a:r>
            <a:r>
              <a:rPr lang="tr-TR" sz="3200" b="1" dirty="0" smtClean="0">
                <a:ln w="9525">
                  <a:noFill/>
                  <a:prstDash val="solid"/>
                </a:ln>
                <a:latin typeface="+mn-lt"/>
              </a:rPr>
              <a:t>.</a:t>
            </a:r>
            <a:endParaRPr lang="tr-TR" sz="3200" b="1" dirty="0">
              <a:ln w="9525">
                <a:noFill/>
                <a:prstDash val="solid"/>
              </a:ln>
              <a:latin typeface="+mn-lt"/>
            </a:endParaRPr>
          </a:p>
        </p:txBody>
      </p:sp>
      <p:sp>
        <p:nvSpPr>
          <p:cNvPr id="4" name="TextBox 3"/>
          <p:cNvSpPr txBox="1"/>
          <p:nvPr/>
        </p:nvSpPr>
        <p:spPr>
          <a:xfrm>
            <a:off x="683568" y="116632"/>
            <a:ext cx="8208912" cy="923330"/>
          </a:xfrm>
          <a:prstGeom prst="rect">
            <a:avLst/>
          </a:prstGeom>
          <a:noFill/>
          <a:effectLst/>
        </p:spPr>
        <p:txBody>
          <a:bodyPr wrap="square" rtlCol="0">
            <a:spAutoFit/>
          </a:bodyPr>
          <a:lstStyle/>
          <a:p>
            <a:pPr algn="r">
              <a:spcAft>
                <a:spcPts val="0"/>
              </a:spcAft>
            </a:pPr>
            <a:r>
              <a:rPr lang="tr-TR" sz="5400" b="1" dirty="0" smtClean="0">
                <a:ln w="9525">
                  <a:noFill/>
                  <a:prstDash val="solid"/>
                </a:ln>
                <a:solidFill>
                  <a:srgbClr val="00B050"/>
                </a:solidFill>
                <a:latin typeface="+mn-lt"/>
              </a:rPr>
              <a:t>Doğru mu, </a:t>
            </a:r>
            <a:r>
              <a:rPr lang="tr-TR" sz="5400" b="1" dirty="0" smtClean="0">
                <a:ln w="9525">
                  <a:noFill/>
                  <a:prstDash val="solid"/>
                </a:ln>
                <a:solidFill>
                  <a:srgbClr val="FF0000"/>
                </a:solidFill>
                <a:latin typeface="+mn-lt"/>
              </a:rPr>
              <a:t>Yanlış mı?</a:t>
            </a:r>
            <a:endParaRPr lang="en-US" sz="5400" b="1" dirty="0">
              <a:ln w="9525">
                <a:noFill/>
                <a:prstDash val="solid"/>
              </a:ln>
              <a:solidFill>
                <a:srgbClr val="FF0000"/>
              </a:solidFill>
              <a:latin typeface="+mn-lt"/>
            </a:endParaRPr>
          </a:p>
        </p:txBody>
      </p:sp>
      <p:sp>
        <p:nvSpPr>
          <p:cNvPr id="5" name="TextBox 4"/>
          <p:cNvSpPr txBox="1"/>
          <p:nvPr/>
        </p:nvSpPr>
        <p:spPr>
          <a:xfrm>
            <a:off x="4591000" y="6165304"/>
            <a:ext cx="4549823" cy="584775"/>
          </a:xfrm>
          <a:prstGeom prst="rect">
            <a:avLst/>
          </a:prstGeom>
          <a:noFill/>
          <a:effectLst/>
        </p:spPr>
        <p:txBody>
          <a:bodyPr wrap="square" rtlCol="0">
            <a:spAutoFit/>
          </a:bodyPr>
          <a:lstStyle/>
          <a:p>
            <a:pPr>
              <a:spcAft>
                <a:spcPts val="0"/>
              </a:spcAft>
            </a:pPr>
            <a:r>
              <a:rPr lang="tr-TR" sz="3200" b="1" dirty="0" smtClean="0">
                <a:ln w="9525">
                  <a:noFill/>
                  <a:prstDash val="solid"/>
                </a:ln>
                <a:solidFill>
                  <a:srgbClr val="00B050"/>
                </a:solidFill>
                <a:latin typeface="+mn-lt"/>
              </a:rPr>
              <a:t>Doğru</a:t>
            </a:r>
            <a:r>
              <a:rPr lang="tr-TR" sz="3200" b="1" dirty="0">
                <a:ln w="9525">
                  <a:noFill/>
                  <a:prstDash val="solid"/>
                </a:ln>
                <a:solidFill>
                  <a:srgbClr val="00B050"/>
                </a:solidFill>
                <a:latin typeface="+mn-lt"/>
              </a:rPr>
              <a:t>!</a:t>
            </a:r>
          </a:p>
        </p:txBody>
      </p:sp>
    </p:spTree>
    <p:extLst>
      <p:ext uri="{BB962C8B-B14F-4D97-AF65-F5344CB8AC3E}">
        <p14:creationId xmlns:p14="http://schemas.microsoft.com/office/powerpoint/2010/main" val="211025999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19475" y="260648"/>
            <a:ext cx="8824525" cy="492443"/>
          </a:xfrm>
          <a:prstGeom prst="rect">
            <a:avLst/>
          </a:prstGeom>
          <a:noFill/>
        </p:spPr>
        <p:txBody>
          <a:bodyPr wrap="square" rtlCol="0">
            <a:spAutoFit/>
          </a:bodyPr>
          <a:lstStyle/>
          <a:p>
            <a:r>
              <a:rPr lang="en-US" sz="2600" dirty="0" err="1">
                <a:solidFill>
                  <a:schemeClr val="bg1"/>
                </a:solidFill>
                <a:latin typeface="+mn-lt"/>
              </a:rPr>
              <a:t>Sadece</a:t>
            </a:r>
            <a:r>
              <a:rPr lang="en-US" sz="2600" dirty="0">
                <a:solidFill>
                  <a:schemeClr val="bg1"/>
                </a:solidFill>
                <a:latin typeface="+mn-lt"/>
              </a:rPr>
              <a:t> </a:t>
            </a:r>
            <a:r>
              <a:rPr lang="en-US" sz="2600" dirty="0" err="1" smtClean="0">
                <a:solidFill>
                  <a:schemeClr val="bg1"/>
                </a:solidFill>
                <a:latin typeface="+mn-lt"/>
              </a:rPr>
              <a:t>kişinin</a:t>
            </a:r>
            <a:r>
              <a:rPr lang="en-US" sz="2600" dirty="0" smtClean="0">
                <a:solidFill>
                  <a:schemeClr val="bg1"/>
                </a:solidFill>
                <a:latin typeface="+mn-lt"/>
              </a:rPr>
              <a:t> </a:t>
            </a:r>
            <a:r>
              <a:rPr lang="en-US" sz="2600" dirty="0" err="1">
                <a:solidFill>
                  <a:schemeClr val="bg1"/>
                </a:solidFill>
                <a:latin typeface="+mn-lt"/>
              </a:rPr>
              <a:t>kendisine</a:t>
            </a:r>
            <a:r>
              <a:rPr lang="en-US" sz="2600" dirty="0">
                <a:solidFill>
                  <a:schemeClr val="bg1"/>
                </a:solidFill>
                <a:latin typeface="+mn-lt"/>
              </a:rPr>
              <a:t> </a:t>
            </a:r>
            <a:r>
              <a:rPr lang="en-US" sz="2600" dirty="0" err="1" smtClean="0">
                <a:solidFill>
                  <a:schemeClr val="bg1"/>
                </a:solidFill>
                <a:latin typeface="+mn-lt"/>
              </a:rPr>
              <a:t>değil</a:t>
            </a:r>
            <a:r>
              <a:rPr lang="en-US" sz="2600" dirty="0" smtClean="0">
                <a:solidFill>
                  <a:schemeClr val="bg1"/>
                </a:solidFill>
                <a:latin typeface="+mn-lt"/>
              </a:rPr>
              <a:t> </a:t>
            </a:r>
            <a:r>
              <a:rPr lang="en-US" sz="2600" dirty="0" err="1">
                <a:solidFill>
                  <a:schemeClr val="bg1"/>
                </a:solidFill>
                <a:latin typeface="+mn-lt"/>
              </a:rPr>
              <a:t>çevresine</a:t>
            </a:r>
            <a:r>
              <a:rPr lang="en-US" sz="2600" dirty="0">
                <a:solidFill>
                  <a:schemeClr val="bg1"/>
                </a:solidFill>
                <a:latin typeface="+mn-lt"/>
              </a:rPr>
              <a:t> de </a:t>
            </a:r>
            <a:r>
              <a:rPr lang="en-US" sz="2600" dirty="0" err="1" smtClean="0">
                <a:solidFill>
                  <a:schemeClr val="bg1"/>
                </a:solidFill>
                <a:latin typeface="+mn-lt"/>
              </a:rPr>
              <a:t>büyük</a:t>
            </a:r>
            <a:r>
              <a:rPr lang="en-US" sz="2600" dirty="0" smtClean="0">
                <a:solidFill>
                  <a:schemeClr val="bg1"/>
                </a:solidFill>
                <a:latin typeface="+mn-lt"/>
              </a:rPr>
              <a:t> </a:t>
            </a:r>
            <a:r>
              <a:rPr lang="en-US" sz="2600" dirty="0" err="1">
                <a:solidFill>
                  <a:schemeClr val="bg1"/>
                </a:solidFill>
                <a:latin typeface="+mn-lt"/>
              </a:rPr>
              <a:t>zararlar</a:t>
            </a:r>
            <a:r>
              <a:rPr lang="en-US" sz="2600" dirty="0">
                <a:solidFill>
                  <a:schemeClr val="bg1"/>
                </a:solidFill>
                <a:latin typeface="+mn-lt"/>
              </a:rPr>
              <a:t> </a:t>
            </a:r>
            <a:r>
              <a:rPr lang="en-US" sz="2600" dirty="0" err="1" smtClean="0">
                <a:solidFill>
                  <a:schemeClr val="bg1"/>
                </a:solidFill>
                <a:latin typeface="+mn-lt"/>
              </a:rPr>
              <a:t>veren</a:t>
            </a:r>
            <a:endParaRPr lang="en-US" sz="2600" dirty="0">
              <a:solidFill>
                <a:schemeClr val="bg1"/>
              </a:solidFill>
              <a:latin typeface="+mn-lt"/>
            </a:endParaRPr>
          </a:p>
        </p:txBody>
      </p:sp>
      <p:sp>
        <p:nvSpPr>
          <p:cNvPr id="6" name="TextBox 5"/>
          <p:cNvSpPr txBox="1"/>
          <p:nvPr/>
        </p:nvSpPr>
        <p:spPr>
          <a:xfrm>
            <a:off x="3577140" y="1430296"/>
            <a:ext cx="4093161" cy="3785652"/>
          </a:xfrm>
          <a:prstGeom prst="rect">
            <a:avLst/>
          </a:prstGeom>
          <a:noFill/>
        </p:spPr>
        <p:txBody>
          <a:bodyPr wrap="square" rtlCol="0">
            <a:spAutoFit/>
          </a:bodyPr>
          <a:lstStyle/>
          <a:p>
            <a:r>
              <a:rPr lang="en-US" sz="2900" dirty="0" err="1">
                <a:solidFill>
                  <a:schemeClr val="bg1"/>
                </a:solidFill>
                <a:latin typeface="+mn-lt"/>
              </a:rPr>
              <a:t>Alkol</a:t>
            </a:r>
            <a:r>
              <a:rPr lang="en-US" sz="2900" dirty="0">
                <a:solidFill>
                  <a:schemeClr val="bg1"/>
                </a:solidFill>
                <a:latin typeface="+mn-lt"/>
              </a:rPr>
              <a:t>;</a:t>
            </a:r>
          </a:p>
          <a:p>
            <a:pPr marL="457200" indent="-457200">
              <a:buFont typeface="Wingdings" panose="05000000000000000000" pitchFamily="2" charset="2"/>
              <a:buChar char="Ø"/>
            </a:pPr>
            <a:r>
              <a:rPr lang="en-US" sz="2900" dirty="0" err="1" smtClean="0">
                <a:solidFill>
                  <a:schemeClr val="bg1"/>
                </a:solidFill>
                <a:latin typeface="+mn-lt"/>
              </a:rPr>
              <a:t>renksiz</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kokulu</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acı</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sıvı</a:t>
            </a:r>
            <a:r>
              <a:rPr lang="en-US" sz="2900" dirty="0" smtClean="0">
                <a:solidFill>
                  <a:schemeClr val="bg1"/>
                </a:solidFill>
                <a:latin typeface="+mn-lt"/>
              </a:rPr>
              <a:t> </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yanıcı</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kuvvetli</a:t>
            </a:r>
            <a:r>
              <a:rPr lang="en-US" sz="2900" dirty="0" smtClean="0">
                <a:solidFill>
                  <a:schemeClr val="bg1"/>
                </a:solidFill>
                <a:latin typeface="+mn-lt"/>
              </a:rPr>
              <a:t> </a:t>
            </a:r>
            <a:r>
              <a:rPr lang="en-US" sz="2900" dirty="0" err="1">
                <a:solidFill>
                  <a:schemeClr val="bg1"/>
                </a:solidFill>
                <a:latin typeface="+mn-lt"/>
              </a:rPr>
              <a:t>ısı</a:t>
            </a:r>
            <a:r>
              <a:rPr lang="en-US" sz="2900" dirty="0">
                <a:solidFill>
                  <a:schemeClr val="bg1"/>
                </a:solidFill>
                <a:latin typeface="+mn-lt"/>
              </a:rPr>
              <a:t> </a:t>
            </a:r>
            <a:r>
              <a:rPr lang="en-US" sz="2900" dirty="0" err="1" smtClean="0">
                <a:solidFill>
                  <a:schemeClr val="bg1"/>
                </a:solidFill>
                <a:latin typeface="+mn-lt"/>
              </a:rPr>
              <a:t>veren</a:t>
            </a:r>
            <a:endParaRPr lang="tr-TR" sz="2900" dirty="0" smtClean="0">
              <a:solidFill>
                <a:schemeClr val="bg1"/>
              </a:solidFill>
              <a:latin typeface="+mn-lt"/>
            </a:endParaRPr>
          </a:p>
          <a:p>
            <a:r>
              <a:rPr lang="tr-TR" sz="2900" dirty="0" smtClean="0">
                <a:solidFill>
                  <a:schemeClr val="bg1"/>
                </a:solidFill>
                <a:latin typeface="+mn-lt"/>
              </a:rPr>
              <a:t>bir maddedir.</a:t>
            </a:r>
            <a:endParaRPr lang="en-US" sz="2900" dirty="0">
              <a:solidFill>
                <a:schemeClr val="bg1"/>
              </a:solidFill>
              <a:latin typeface="+mn-lt"/>
            </a:endParaRPr>
          </a:p>
        </p:txBody>
      </p:sp>
      <p:sp>
        <p:nvSpPr>
          <p:cNvPr id="7" name="TextBox 6"/>
          <p:cNvSpPr txBox="1"/>
          <p:nvPr/>
        </p:nvSpPr>
        <p:spPr>
          <a:xfrm>
            <a:off x="537526" y="5212357"/>
            <a:ext cx="8068949" cy="1384995"/>
          </a:xfrm>
          <a:prstGeom prst="rect">
            <a:avLst/>
          </a:prstGeom>
          <a:solidFill>
            <a:srgbClr val="C00000">
              <a:alpha val="50000"/>
            </a:srgbClr>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800" dirty="0" err="1">
                <a:solidFill>
                  <a:schemeClr val="bg1"/>
                </a:solidFill>
                <a:latin typeface="+mn-lt"/>
              </a:rPr>
              <a:t>Alkolün</a:t>
            </a:r>
            <a:r>
              <a:rPr lang="en-US" sz="2800" dirty="0">
                <a:solidFill>
                  <a:schemeClr val="bg1"/>
                </a:solidFill>
                <a:latin typeface="+mn-lt"/>
              </a:rPr>
              <a:t> </a:t>
            </a:r>
            <a:r>
              <a:rPr lang="en-US" sz="2800" dirty="0" err="1">
                <a:solidFill>
                  <a:schemeClr val="bg1"/>
                </a:solidFill>
                <a:latin typeface="+mn-lt"/>
              </a:rPr>
              <a:t>etanol</a:t>
            </a:r>
            <a:r>
              <a:rPr lang="en-US" sz="2800" dirty="0">
                <a:solidFill>
                  <a:schemeClr val="bg1"/>
                </a:solidFill>
                <a:latin typeface="+mn-lt"/>
              </a:rPr>
              <a:t> </a:t>
            </a:r>
            <a:r>
              <a:rPr lang="en-US" sz="2800" dirty="0" err="1">
                <a:solidFill>
                  <a:schemeClr val="bg1"/>
                </a:solidFill>
                <a:latin typeface="+mn-lt"/>
              </a:rPr>
              <a:t>denilen</a:t>
            </a:r>
            <a:r>
              <a:rPr lang="en-US" sz="2800" dirty="0">
                <a:solidFill>
                  <a:schemeClr val="bg1"/>
                </a:solidFill>
                <a:latin typeface="+mn-lt"/>
              </a:rPr>
              <a:t> </a:t>
            </a:r>
            <a:r>
              <a:rPr lang="en-US" sz="2800" dirty="0" err="1">
                <a:solidFill>
                  <a:schemeClr val="bg1"/>
                </a:solidFill>
                <a:latin typeface="+mn-lt"/>
              </a:rPr>
              <a:t>türü</a:t>
            </a:r>
            <a:r>
              <a:rPr lang="en-US" sz="2800" dirty="0">
                <a:solidFill>
                  <a:schemeClr val="bg1"/>
                </a:solidFill>
                <a:latin typeface="+mn-lt"/>
              </a:rPr>
              <a:t> </a:t>
            </a:r>
            <a:r>
              <a:rPr lang="en-US" sz="2800" dirty="0" err="1">
                <a:solidFill>
                  <a:schemeClr val="bg1"/>
                </a:solidFill>
                <a:latin typeface="+mn-lt"/>
              </a:rPr>
              <a:t>içki</a:t>
            </a:r>
            <a:r>
              <a:rPr lang="en-US" sz="2800" dirty="0">
                <a:solidFill>
                  <a:schemeClr val="bg1"/>
                </a:solidFill>
                <a:latin typeface="+mn-lt"/>
              </a:rPr>
              <a:t> </a:t>
            </a:r>
            <a:r>
              <a:rPr lang="en-US" sz="2800" dirty="0" err="1">
                <a:solidFill>
                  <a:schemeClr val="bg1"/>
                </a:solidFill>
                <a:latin typeface="+mn-lt"/>
              </a:rPr>
              <a:t>olarak</a:t>
            </a:r>
            <a:r>
              <a:rPr lang="en-US" sz="2800" dirty="0">
                <a:solidFill>
                  <a:schemeClr val="bg1"/>
                </a:solidFill>
                <a:latin typeface="+mn-lt"/>
              </a:rPr>
              <a:t> </a:t>
            </a:r>
            <a:r>
              <a:rPr lang="en-US" sz="2800" dirty="0" err="1">
                <a:solidFill>
                  <a:schemeClr val="bg1"/>
                </a:solidFill>
                <a:latin typeface="+mn-lt"/>
              </a:rPr>
              <a:t>tüketilmektedir</a:t>
            </a:r>
            <a:r>
              <a:rPr lang="en-US" sz="2800" dirty="0">
                <a:solidFill>
                  <a:schemeClr val="bg1"/>
                </a:solidFill>
                <a:latin typeface="+mn-lt"/>
              </a:rPr>
              <a:t>.</a:t>
            </a:r>
          </a:p>
          <a:p>
            <a:pPr algn="ctr"/>
            <a:r>
              <a:rPr lang="en-US" sz="2800" dirty="0" err="1">
                <a:solidFill>
                  <a:schemeClr val="bg1"/>
                </a:solidFill>
                <a:latin typeface="+mn-lt"/>
              </a:rPr>
              <a:t>Dilimizde</a:t>
            </a:r>
            <a:r>
              <a:rPr lang="en-US" sz="2800" dirty="0">
                <a:solidFill>
                  <a:schemeClr val="bg1"/>
                </a:solidFill>
                <a:latin typeface="+mn-lt"/>
              </a:rPr>
              <a:t> </a:t>
            </a:r>
            <a:r>
              <a:rPr lang="en-US" sz="2800" dirty="0" err="1">
                <a:solidFill>
                  <a:schemeClr val="bg1"/>
                </a:solidFill>
                <a:latin typeface="+mn-lt"/>
              </a:rPr>
              <a:t>genel</a:t>
            </a:r>
            <a:r>
              <a:rPr lang="en-US" sz="2800" dirty="0">
                <a:solidFill>
                  <a:schemeClr val="bg1"/>
                </a:solidFill>
                <a:latin typeface="+mn-lt"/>
              </a:rPr>
              <a:t> </a:t>
            </a:r>
            <a:r>
              <a:rPr lang="en-US" sz="2800" dirty="0" err="1">
                <a:solidFill>
                  <a:schemeClr val="bg1"/>
                </a:solidFill>
                <a:latin typeface="+mn-lt"/>
              </a:rPr>
              <a:t>olarak</a:t>
            </a:r>
            <a:r>
              <a:rPr lang="en-US" sz="2800" dirty="0">
                <a:solidFill>
                  <a:schemeClr val="bg1"/>
                </a:solidFill>
                <a:latin typeface="+mn-lt"/>
              </a:rPr>
              <a:t> </a:t>
            </a:r>
            <a:r>
              <a:rPr lang="en-US" sz="2800" dirty="0" err="1">
                <a:solidFill>
                  <a:schemeClr val="bg1"/>
                </a:solidFill>
                <a:latin typeface="+mn-lt"/>
              </a:rPr>
              <a:t>bütün</a:t>
            </a:r>
            <a:r>
              <a:rPr lang="en-US" sz="2800" dirty="0">
                <a:solidFill>
                  <a:schemeClr val="bg1"/>
                </a:solidFill>
                <a:latin typeface="+mn-lt"/>
              </a:rPr>
              <a:t> </a:t>
            </a:r>
            <a:r>
              <a:rPr lang="en-US" sz="2800" dirty="0" err="1">
                <a:solidFill>
                  <a:schemeClr val="bg1"/>
                </a:solidFill>
                <a:latin typeface="+mn-lt"/>
              </a:rPr>
              <a:t>sarhoşluk</a:t>
            </a:r>
            <a:r>
              <a:rPr lang="en-US" sz="2800" dirty="0">
                <a:solidFill>
                  <a:schemeClr val="bg1"/>
                </a:solidFill>
                <a:latin typeface="+mn-lt"/>
              </a:rPr>
              <a:t> </a:t>
            </a:r>
            <a:r>
              <a:rPr lang="en-US" sz="2800" dirty="0" err="1">
                <a:solidFill>
                  <a:schemeClr val="bg1"/>
                </a:solidFill>
                <a:latin typeface="+mn-lt"/>
              </a:rPr>
              <a:t>yapıcı</a:t>
            </a:r>
            <a:r>
              <a:rPr lang="en-US" sz="2800" dirty="0">
                <a:solidFill>
                  <a:schemeClr val="bg1"/>
                </a:solidFill>
                <a:latin typeface="+mn-lt"/>
              </a:rPr>
              <a:t> </a:t>
            </a:r>
            <a:r>
              <a:rPr lang="en-US" sz="2800" dirty="0" err="1">
                <a:solidFill>
                  <a:schemeClr val="bg1"/>
                </a:solidFill>
                <a:latin typeface="+mn-lt"/>
              </a:rPr>
              <a:t>ve</a:t>
            </a:r>
            <a:r>
              <a:rPr lang="en-US" sz="2800" dirty="0">
                <a:solidFill>
                  <a:schemeClr val="bg1"/>
                </a:solidFill>
                <a:latin typeface="+mn-lt"/>
              </a:rPr>
              <a:t> </a:t>
            </a:r>
            <a:r>
              <a:rPr lang="en-US" sz="2800" dirty="0" err="1">
                <a:solidFill>
                  <a:schemeClr val="bg1"/>
                </a:solidFill>
                <a:latin typeface="+mn-lt"/>
              </a:rPr>
              <a:t>alkol</a:t>
            </a:r>
            <a:r>
              <a:rPr lang="en-US" sz="2800" dirty="0">
                <a:solidFill>
                  <a:schemeClr val="bg1"/>
                </a:solidFill>
                <a:latin typeface="+mn-lt"/>
              </a:rPr>
              <a:t> </a:t>
            </a:r>
            <a:r>
              <a:rPr lang="en-US" sz="2800" dirty="0" err="1">
                <a:solidFill>
                  <a:schemeClr val="bg1"/>
                </a:solidFill>
                <a:latin typeface="+mn-lt"/>
              </a:rPr>
              <a:t>içeren</a:t>
            </a:r>
            <a:r>
              <a:rPr lang="en-US" sz="2800" dirty="0">
                <a:solidFill>
                  <a:schemeClr val="bg1"/>
                </a:solidFill>
                <a:latin typeface="+mn-lt"/>
              </a:rPr>
              <a:t> </a:t>
            </a:r>
            <a:r>
              <a:rPr lang="en-US" sz="2800" dirty="0" err="1">
                <a:solidFill>
                  <a:schemeClr val="bg1"/>
                </a:solidFill>
                <a:latin typeface="+mn-lt"/>
              </a:rPr>
              <a:t>içeceklere</a:t>
            </a:r>
            <a:r>
              <a:rPr lang="en-US" sz="2800" dirty="0">
                <a:solidFill>
                  <a:schemeClr val="bg1"/>
                </a:solidFill>
                <a:latin typeface="+mn-lt"/>
              </a:rPr>
              <a:t> </a:t>
            </a:r>
            <a:r>
              <a:rPr lang="en-US" sz="2800" dirty="0" err="1">
                <a:solidFill>
                  <a:schemeClr val="bg1"/>
                </a:solidFill>
                <a:latin typeface="+mn-lt"/>
              </a:rPr>
              <a:t>alkol</a:t>
            </a:r>
            <a:r>
              <a:rPr lang="en-US" sz="2800" dirty="0">
                <a:solidFill>
                  <a:schemeClr val="bg1"/>
                </a:solidFill>
                <a:latin typeface="+mn-lt"/>
              </a:rPr>
              <a:t> </a:t>
            </a:r>
            <a:r>
              <a:rPr lang="en-US" sz="2800" dirty="0" err="1">
                <a:solidFill>
                  <a:schemeClr val="bg1"/>
                </a:solidFill>
                <a:latin typeface="+mn-lt"/>
              </a:rPr>
              <a:t>denilmektedir</a:t>
            </a:r>
            <a:r>
              <a:rPr lang="en-US" sz="2800" dirty="0">
                <a:solidFill>
                  <a:schemeClr val="bg1"/>
                </a:solidFill>
                <a:latin typeface="+mn-lt"/>
              </a:rPr>
              <a:t>.</a:t>
            </a:r>
          </a:p>
        </p:txBody>
      </p:sp>
      <p:sp>
        <p:nvSpPr>
          <p:cNvPr id="3" name="TextBox 2"/>
          <p:cNvSpPr txBox="1"/>
          <p:nvPr/>
        </p:nvSpPr>
        <p:spPr>
          <a:xfrm>
            <a:off x="288032" y="548680"/>
            <a:ext cx="4032448" cy="1292662"/>
          </a:xfrm>
          <a:prstGeom prst="rect">
            <a:avLst/>
          </a:prstGeom>
          <a:noFill/>
        </p:spPr>
        <p:txBody>
          <a:bodyPr wrap="square" rtlCol="0">
            <a:spAutoFit/>
          </a:bodyPr>
          <a:lstStyle/>
          <a:p>
            <a:r>
              <a:rPr lang="en-US" sz="6000" dirty="0" err="1">
                <a:solidFill>
                  <a:srgbClr val="FF0000"/>
                </a:solidFill>
                <a:latin typeface="+mj-lt"/>
              </a:rPr>
              <a:t>alkol</a:t>
            </a:r>
            <a:r>
              <a:rPr lang="en-US" sz="6000" dirty="0">
                <a:solidFill>
                  <a:srgbClr val="FF0000"/>
                </a:solidFill>
                <a:latin typeface="+mj-lt"/>
              </a:rPr>
              <a:t> </a:t>
            </a:r>
            <a:r>
              <a:rPr lang="en-US" sz="6000" dirty="0" err="1">
                <a:solidFill>
                  <a:srgbClr val="FF0000"/>
                </a:solidFill>
                <a:latin typeface="+mj-lt"/>
              </a:rPr>
              <a:t>nedir</a:t>
            </a:r>
            <a:r>
              <a:rPr lang="en-US" sz="6000" dirty="0">
                <a:solidFill>
                  <a:srgbClr val="FF0000"/>
                </a:solidFill>
                <a:latin typeface="+mj-lt"/>
              </a:rPr>
              <a:t>?</a:t>
            </a:r>
          </a:p>
          <a:p>
            <a:endParaRPr lang="en-US" dirty="0"/>
          </a:p>
        </p:txBody>
      </p:sp>
    </p:spTree>
    <p:extLst>
      <p:ext uri="{BB962C8B-B14F-4D97-AF65-F5344CB8AC3E}">
        <p14:creationId xmlns:p14="http://schemas.microsoft.com/office/powerpoint/2010/main" val="213220053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1" dur="500"/>
                                        <p:tgtEl>
                                          <p:spTgt spid="6">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5" dur="500"/>
                                        <p:tgtEl>
                                          <p:spTgt spid="6">
                                            <p:txEl>
                                              <p:pRg st="2" end="2"/>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9" dur="500"/>
                                        <p:tgtEl>
                                          <p:spTgt spid="6">
                                            <p:txEl>
                                              <p:pRg st="3" end="3"/>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3" dur="500"/>
                                        <p:tgtEl>
                                          <p:spTgt spid="6">
                                            <p:txEl>
                                              <p:pRg st="4" end="4"/>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7" dur="500"/>
                                        <p:tgtEl>
                                          <p:spTgt spid="6">
                                            <p:txEl>
                                              <p:pRg st="5" end="5"/>
                                            </p:txEl>
                                          </p:spTgt>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1" dur="500"/>
                                        <p:tgtEl>
                                          <p:spTgt spid="6">
                                            <p:txEl>
                                              <p:pRg st="6" end="6"/>
                                            </p:txEl>
                                          </p:spTgt>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randombar(horizontal)">
                                      <p:cBhvr>
                                        <p:cTn id="35" dur="500"/>
                                        <p:tgtEl>
                                          <p:spTgt spid="6">
                                            <p:txEl>
                                              <p:pRg st="7" end="7"/>
                                            </p:txEl>
                                          </p:spTgt>
                                        </p:tgtEl>
                                      </p:cBhvr>
                                    </p:animEffect>
                                  </p:childTnLst>
                                </p:cTn>
                              </p:par>
                            </p:childTnLst>
                          </p:cTn>
                        </p:par>
                        <p:par>
                          <p:cTn id="36" fill="hold">
                            <p:stCondLst>
                              <p:cond delay="4000"/>
                            </p:stCondLst>
                            <p:childTnLst>
                              <p:par>
                                <p:cTn id="37" presetID="26" presetClass="emph" presetSubtype="0" fill="hold" grpId="0" nodeType="afterEffect">
                                  <p:stCondLst>
                                    <p:cond delay="0"/>
                                  </p:stCondLst>
                                  <p:childTnLst>
                                    <p:animEffect transition="out" filter="fade">
                                      <p:cBhvr>
                                        <p:cTn id="38" dur="500" tmFilter="0, 0; .2, .5; .8, .5; 1, 0"/>
                                        <p:tgtEl>
                                          <p:spTgt spid="7"/>
                                        </p:tgtEl>
                                      </p:cBhvr>
                                    </p:animEffect>
                                    <p:animScale>
                                      <p:cBhvr>
                                        <p:cTn id="39"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94177" y="4247217"/>
            <a:ext cx="4549823" cy="2062103"/>
          </a:xfrm>
          <a:prstGeom prst="rect">
            <a:avLst/>
          </a:prstGeom>
          <a:noFill/>
          <a:effectLst/>
        </p:spPr>
        <p:txBody>
          <a:bodyPr wrap="square" rtlCol="0">
            <a:spAutoFit/>
          </a:bodyPr>
          <a:lstStyle/>
          <a:p>
            <a:pPr>
              <a:spcAft>
                <a:spcPts val="0"/>
              </a:spcAft>
            </a:pPr>
            <a:r>
              <a:rPr lang="tr-TR" sz="3200" b="1" dirty="0" smtClean="0">
                <a:ln w="9525">
                  <a:noFill/>
                  <a:prstDash val="solid"/>
                </a:ln>
                <a:latin typeface="+mn-lt"/>
              </a:rPr>
              <a:t>Alkol </a:t>
            </a:r>
            <a:r>
              <a:rPr lang="tr-TR" sz="3200" b="1" dirty="0">
                <a:ln w="9525">
                  <a:noFill/>
                  <a:prstDash val="solid"/>
                </a:ln>
                <a:latin typeface="+mn-lt"/>
              </a:rPr>
              <a:t>gençlerin beden ve beyin gelişimlerini yetişkinlere göre daha fazla etkiler</a:t>
            </a:r>
            <a:r>
              <a:rPr lang="tr-TR" sz="3200" b="1" dirty="0" smtClean="0">
                <a:ln w="9525">
                  <a:noFill/>
                  <a:prstDash val="solid"/>
                </a:ln>
                <a:latin typeface="+mn-lt"/>
              </a:rPr>
              <a:t>.</a:t>
            </a:r>
            <a:endParaRPr lang="tr-TR" sz="3200" b="1" dirty="0">
              <a:ln w="9525">
                <a:noFill/>
                <a:prstDash val="solid"/>
              </a:ln>
              <a:latin typeface="+mn-lt"/>
            </a:endParaRPr>
          </a:p>
        </p:txBody>
      </p:sp>
      <p:sp>
        <p:nvSpPr>
          <p:cNvPr id="4" name="TextBox 3"/>
          <p:cNvSpPr txBox="1"/>
          <p:nvPr/>
        </p:nvSpPr>
        <p:spPr>
          <a:xfrm>
            <a:off x="683568" y="116632"/>
            <a:ext cx="8208912" cy="923330"/>
          </a:xfrm>
          <a:prstGeom prst="rect">
            <a:avLst/>
          </a:prstGeom>
          <a:noFill/>
          <a:effectLst/>
        </p:spPr>
        <p:txBody>
          <a:bodyPr wrap="square" rtlCol="0">
            <a:spAutoFit/>
          </a:bodyPr>
          <a:lstStyle/>
          <a:p>
            <a:pPr algn="r">
              <a:spcAft>
                <a:spcPts val="0"/>
              </a:spcAft>
            </a:pPr>
            <a:r>
              <a:rPr lang="tr-TR" sz="5400" b="1" dirty="0" smtClean="0">
                <a:ln w="9525">
                  <a:noFill/>
                  <a:prstDash val="solid"/>
                </a:ln>
                <a:solidFill>
                  <a:srgbClr val="00B050"/>
                </a:solidFill>
                <a:latin typeface="+mn-lt"/>
              </a:rPr>
              <a:t>Doğru mu, </a:t>
            </a:r>
            <a:r>
              <a:rPr lang="tr-TR" sz="5400" b="1" dirty="0" smtClean="0">
                <a:ln w="9525">
                  <a:noFill/>
                  <a:prstDash val="solid"/>
                </a:ln>
                <a:solidFill>
                  <a:srgbClr val="FF0000"/>
                </a:solidFill>
                <a:latin typeface="+mn-lt"/>
              </a:rPr>
              <a:t>Yanlış mı?</a:t>
            </a:r>
            <a:endParaRPr lang="en-US" sz="5400" b="1" dirty="0">
              <a:ln w="9525">
                <a:noFill/>
                <a:prstDash val="solid"/>
              </a:ln>
              <a:solidFill>
                <a:srgbClr val="FF0000"/>
              </a:solidFill>
              <a:latin typeface="+mn-lt"/>
            </a:endParaRPr>
          </a:p>
        </p:txBody>
      </p:sp>
      <p:sp>
        <p:nvSpPr>
          <p:cNvPr id="5" name="TextBox 4"/>
          <p:cNvSpPr txBox="1"/>
          <p:nvPr/>
        </p:nvSpPr>
        <p:spPr>
          <a:xfrm>
            <a:off x="4585252" y="6202097"/>
            <a:ext cx="4549823" cy="584775"/>
          </a:xfrm>
          <a:prstGeom prst="rect">
            <a:avLst/>
          </a:prstGeom>
          <a:noFill/>
          <a:effectLst/>
        </p:spPr>
        <p:txBody>
          <a:bodyPr wrap="square" rtlCol="0">
            <a:spAutoFit/>
          </a:bodyPr>
          <a:lstStyle/>
          <a:p>
            <a:pPr>
              <a:spcAft>
                <a:spcPts val="0"/>
              </a:spcAft>
            </a:pPr>
            <a:r>
              <a:rPr lang="tr-TR" sz="3200" b="1" dirty="0" smtClean="0">
                <a:ln w="9525">
                  <a:noFill/>
                  <a:prstDash val="solid"/>
                </a:ln>
                <a:solidFill>
                  <a:srgbClr val="00B050"/>
                </a:solidFill>
                <a:latin typeface="+mn-lt"/>
              </a:rPr>
              <a:t>Doğru!</a:t>
            </a:r>
            <a:endParaRPr lang="tr-TR" sz="3200" b="1" dirty="0">
              <a:ln w="9525">
                <a:noFill/>
                <a:prstDash val="solid"/>
              </a:ln>
              <a:solidFill>
                <a:srgbClr val="00B050"/>
              </a:solidFill>
              <a:latin typeface="+mn-lt"/>
            </a:endParaRPr>
          </a:p>
        </p:txBody>
      </p:sp>
    </p:spTree>
    <p:extLst>
      <p:ext uri="{BB962C8B-B14F-4D97-AF65-F5344CB8AC3E}">
        <p14:creationId xmlns:p14="http://schemas.microsoft.com/office/powerpoint/2010/main" val="369763365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94177" y="4235604"/>
            <a:ext cx="4549823" cy="1077218"/>
          </a:xfrm>
          <a:prstGeom prst="rect">
            <a:avLst/>
          </a:prstGeom>
          <a:noFill/>
          <a:effectLst/>
        </p:spPr>
        <p:txBody>
          <a:bodyPr wrap="square" rtlCol="0">
            <a:spAutoFit/>
          </a:bodyPr>
          <a:lstStyle/>
          <a:p>
            <a:pPr>
              <a:spcAft>
                <a:spcPts val="0"/>
              </a:spcAft>
            </a:pPr>
            <a:r>
              <a:rPr lang="tr-TR" sz="3200" b="1" dirty="0" smtClean="0">
                <a:ln w="9525">
                  <a:noFill/>
                  <a:prstDash val="solid"/>
                </a:ln>
                <a:latin typeface="+mn-lt"/>
              </a:rPr>
              <a:t>Alkol </a:t>
            </a:r>
            <a:r>
              <a:rPr lang="tr-TR" sz="3200" b="1" dirty="0">
                <a:ln w="9525">
                  <a:noFill/>
                  <a:prstDash val="solid"/>
                </a:ln>
                <a:latin typeface="+mn-lt"/>
              </a:rPr>
              <a:t>okul başarısını olumsuz etkiler</a:t>
            </a:r>
            <a:r>
              <a:rPr lang="tr-TR" sz="3200" b="1" dirty="0" smtClean="0">
                <a:ln w="9525">
                  <a:noFill/>
                  <a:prstDash val="solid"/>
                </a:ln>
                <a:latin typeface="+mn-lt"/>
              </a:rPr>
              <a:t>.</a:t>
            </a:r>
            <a:endParaRPr lang="tr-TR" sz="3200" b="1" dirty="0">
              <a:ln w="9525">
                <a:noFill/>
                <a:prstDash val="solid"/>
              </a:ln>
              <a:latin typeface="+mn-lt"/>
            </a:endParaRPr>
          </a:p>
        </p:txBody>
      </p:sp>
      <p:sp>
        <p:nvSpPr>
          <p:cNvPr id="4" name="TextBox 3"/>
          <p:cNvSpPr txBox="1"/>
          <p:nvPr/>
        </p:nvSpPr>
        <p:spPr>
          <a:xfrm>
            <a:off x="683568" y="116632"/>
            <a:ext cx="8208912" cy="923330"/>
          </a:xfrm>
          <a:prstGeom prst="rect">
            <a:avLst/>
          </a:prstGeom>
          <a:noFill/>
          <a:effectLst/>
        </p:spPr>
        <p:txBody>
          <a:bodyPr wrap="square" rtlCol="0">
            <a:spAutoFit/>
          </a:bodyPr>
          <a:lstStyle/>
          <a:p>
            <a:pPr algn="r">
              <a:spcAft>
                <a:spcPts val="0"/>
              </a:spcAft>
            </a:pPr>
            <a:r>
              <a:rPr lang="tr-TR" sz="5400" b="1" dirty="0" smtClean="0">
                <a:ln w="9525">
                  <a:noFill/>
                  <a:prstDash val="solid"/>
                </a:ln>
                <a:solidFill>
                  <a:srgbClr val="00B050"/>
                </a:solidFill>
                <a:latin typeface="+mn-lt"/>
              </a:rPr>
              <a:t>Doğru mu, </a:t>
            </a:r>
            <a:r>
              <a:rPr lang="tr-TR" sz="5400" b="1" dirty="0" smtClean="0">
                <a:ln w="9525">
                  <a:noFill/>
                  <a:prstDash val="solid"/>
                </a:ln>
                <a:solidFill>
                  <a:srgbClr val="FF0000"/>
                </a:solidFill>
                <a:latin typeface="+mn-lt"/>
              </a:rPr>
              <a:t>Yanlış mı?</a:t>
            </a:r>
            <a:endParaRPr lang="en-US" sz="5400" b="1" dirty="0">
              <a:ln w="9525">
                <a:noFill/>
                <a:prstDash val="solid"/>
              </a:ln>
              <a:solidFill>
                <a:srgbClr val="FF0000"/>
              </a:solidFill>
              <a:latin typeface="+mn-lt"/>
            </a:endParaRPr>
          </a:p>
        </p:txBody>
      </p:sp>
      <p:sp>
        <p:nvSpPr>
          <p:cNvPr id="5" name="TextBox 4"/>
          <p:cNvSpPr txBox="1"/>
          <p:nvPr/>
        </p:nvSpPr>
        <p:spPr>
          <a:xfrm>
            <a:off x="4591000" y="5207237"/>
            <a:ext cx="4549823" cy="584775"/>
          </a:xfrm>
          <a:prstGeom prst="rect">
            <a:avLst/>
          </a:prstGeom>
          <a:noFill/>
          <a:effectLst/>
        </p:spPr>
        <p:txBody>
          <a:bodyPr wrap="square" rtlCol="0">
            <a:spAutoFit/>
          </a:bodyPr>
          <a:lstStyle/>
          <a:p>
            <a:pPr>
              <a:spcAft>
                <a:spcPts val="0"/>
              </a:spcAft>
            </a:pPr>
            <a:r>
              <a:rPr lang="tr-TR" sz="3200" b="1" dirty="0" smtClean="0">
                <a:ln w="9525">
                  <a:noFill/>
                  <a:prstDash val="solid"/>
                </a:ln>
                <a:solidFill>
                  <a:srgbClr val="00B050"/>
                </a:solidFill>
                <a:latin typeface="+mn-lt"/>
              </a:rPr>
              <a:t>Doğru</a:t>
            </a:r>
            <a:r>
              <a:rPr lang="tr-TR" sz="3200" b="1" dirty="0">
                <a:ln w="9525">
                  <a:noFill/>
                  <a:prstDash val="solid"/>
                </a:ln>
                <a:solidFill>
                  <a:srgbClr val="00B050"/>
                </a:solidFill>
                <a:latin typeface="+mn-lt"/>
              </a:rPr>
              <a:t>!</a:t>
            </a:r>
          </a:p>
        </p:txBody>
      </p:sp>
    </p:spTree>
    <p:extLst>
      <p:ext uri="{BB962C8B-B14F-4D97-AF65-F5344CB8AC3E}">
        <p14:creationId xmlns:p14="http://schemas.microsoft.com/office/powerpoint/2010/main" val="147593688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94177" y="4247217"/>
            <a:ext cx="4549823" cy="2062103"/>
          </a:xfrm>
          <a:prstGeom prst="rect">
            <a:avLst/>
          </a:prstGeom>
          <a:noFill/>
          <a:effectLst/>
        </p:spPr>
        <p:txBody>
          <a:bodyPr wrap="square" rtlCol="0">
            <a:spAutoFit/>
          </a:bodyPr>
          <a:lstStyle/>
          <a:p>
            <a:pPr>
              <a:spcAft>
                <a:spcPts val="0"/>
              </a:spcAft>
            </a:pPr>
            <a:r>
              <a:rPr lang="tr-TR" sz="3200" b="1" dirty="0" smtClean="0">
                <a:ln w="9525">
                  <a:noFill/>
                  <a:prstDash val="solid"/>
                </a:ln>
                <a:latin typeface="+mn-lt"/>
              </a:rPr>
              <a:t>18 </a:t>
            </a:r>
            <a:r>
              <a:rPr lang="tr-TR" sz="3200" b="1" dirty="0">
                <a:ln w="9525">
                  <a:noFill/>
                  <a:prstDash val="solid"/>
                </a:ln>
                <a:latin typeface="+mn-lt"/>
              </a:rPr>
              <a:t>yaşın üstünde iseniz alkol tüketebilirsiniz ve bundan hiçbir zarar görmezsiniz</a:t>
            </a:r>
            <a:r>
              <a:rPr lang="tr-TR" sz="3200" b="1" dirty="0" smtClean="0">
                <a:ln w="9525">
                  <a:noFill/>
                  <a:prstDash val="solid"/>
                </a:ln>
                <a:latin typeface="+mn-lt"/>
              </a:rPr>
              <a:t>.</a:t>
            </a:r>
            <a:endParaRPr lang="tr-TR" sz="3200" b="1" dirty="0">
              <a:ln w="9525">
                <a:noFill/>
                <a:prstDash val="solid"/>
              </a:ln>
              <a:latin typeface="+mn-lt"/>
            </a:endParaRPr>
          </a:p>
        </p:txBody>
      </p:sp>
      <p:sp>
        <p:nvSpPr>
          <p:cNvPr id="4" name="TextBox 3"/>
          <p:cNvSpPr txBox="1"/>
          <p:nvPr/>
        </p:nvSpPr>
        <p:spPr>
          <a:xfrm>
            <a:off x="683568" y="116632"/>
            <a:ext cx="8208912" cy="923330"/>
          </a:xfrm>
          <a:prstGeom prst="rect">
            <a:avLst/>
          </a:prstGeom>
          <a:noFill/>
          <a:effectLst/>
        </p:spPr>
        <p:txBody>
          <a:bodyPr wrap="square" rtlCol="0">
            <a:spAutoFit/>
          </a:bodyPr>
          <a:lstStyle/>
          <a:p>
            <a:pPr algn="r">
              <a:spcAft>
                <a:spcPts val="0"/>
              </a:spcAft>
            </a:pPr>
            <a:r>
              <a:rPr lang="tr-TR" sz="5400" b="1" dirty="0" smtClean="0">
                <a:ln w="9525">
                  <a:noFill/>
                  <a:prstDash val="solid"/>
                </a:ln>
                <a:solidFill>
                  <a:srgbClr val="00B050"/>
                </a:solidFill>
                <a:latin typeface="+mn-lt"/>
              </a:rPr>
              <a:t>Doğru mu, </a:t>
            </a:r>
            <a:r>
              <a:rPr lang="tr-TR" sz="5400" b="1" dirty="0" smtClean="0">
                <a:ln w="9525">
                  <a:noFill/>
                  <a:prstDash val="solid"/>
                </a:ln>
                <a:solidFill>
                  <a:srgbClr val="FF0000"/>
                </a:solidFill>
                <a:latin typeface="+mn-lt"/>
              </a:rPr>
              <a:t>Yanlış mı?</a:t>
            </a:r>
            <a:endParaRPr lang="en-US" sz="5400" b="1" dirty="0">
              <a:ln w="9525">
                <a:noFill/>
                <a:prstDash val="solid"/>
              </a:ln>
              <a:solidFill>
                <a:srgbClr val="FF0000"/>
              </a:solidFill>
              <a:latin typeface="+mn-lt"/>
            </a:endParaRPr>
          </a:p>
        </p:txBody>
      </p:sp>
      <p:sp>
        <p:nvSpPr>
          <p:cNvPr id="5" name="TextBox 4"/>
          <p:cNvSpPr txBox="1"/>
          <p:nvPr/>
        </p:nvSpPr>
        <p:spPr>
          <a:xfrm>
            <a:off x="4598504" y="6197556"/>
            <a:ext cx="4549823" cy="584775"/>
          </a:xfrm>
          <a:prstGeom prst="rect">
            <a:avLst/>
          </a:prstGeom>
          <a:noFill/>
          <a:effectLst/>
        </p:spPr>
        <p:txBody>
          <a:bodyPr wrap="square" rtlCol="0">
            <a:spAutoFit/>
          </a:bodyPr>
          <a:lstStyle/>
          <a:p>
            <a:pPr>
              <a:spcAft>
                <a:spcPts val="0"/>
              </a:spcAft>
            </a:pPr>
            <a:r>
              <a:rPr lang="tr-TR" sz="3200" b="1" dirty="0" smtClean="0">
                <a:ln w="9525">
                  <a:noFill/>
                  <a:prstDash val="solid"/>
                </a:ln>
                <a:solidFill>
                  <a:srgbClr val="FF0000"/>
                </a:solidFill>
                <a:latin typeface="+mn-lt"/>
              </a:rPr>
              <a:t>Yanlış!</a:t>
            </a:r>
            <a:endParaRPr lang="tr-TR" sz="3200" b="1" dirty="0">
              <a:ln w="9525">
                <a:noFill/>
                <a:prstDash val="solid"/>
              </a:ln>
              <a:solidFill>
                <a:srgbClr val="FF0000"/>
              </a:solidFill>
              <a:latin typeface="+mn-lt"/>
            </a:endParaRPr>
          </a:p>
        </p:txBody>
      </p:sp>
    </p:spTree>
    <p:extLst>
      <p:ext uri="{BB962C8B-B14F-4D97-AF65-F5344CB8AC3E}">
        <p14:creationId xmlns:p14="http://schemas.microsoft.com/office/powerpoint/2010/main" val="220495930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58681" y="4221088"/>
            <a:ext cx="4909863" cy="1569660"/>
          </a:xfrm>
          <a:prstGeom prst="rect">
            <a:avLst/>
          </a:prstGeom>
          <a:noFill/>
          <a:effectLst/>
        </p:spPr>
        <p:txBody>
          <a:bodyPr wrap="square" rtlCol="0">
            <a:spAutoFit/>
          </a:bodyPr>
          <a:lstStyle/>
          <a:p>
            <a:pPr>
              <a:spcAft>
                <a:spcPts val="0"/>
              </a:spcAft>
            </a:pPr>
            <a:r>
              <a:rPr lang="tr-TR" sz="3200" b="1" dirty="0" smtClean="0">
                <a:ln w="9525">
                  <a:noFill/>
                  <a:prstDash val="solid"/>
                </a:ln>
                <a:latin typeface="+mn-lt"/>
              </a:rPr>
              <a:t>Gençlerin </a:t>
            </a:r>
            <a:r>
              <a:rPr lang="tr-TR" sz="3200" b="1" dirty="0">
                <a:ln w="9525">
                  <a:noFill/>
                  <a:prstDash val="solid"/>
                </a:ln>
                <a:latin typeface="+mn-lt"/>
              </a:rPr>
              <a:t>çok büyük bir kısmı hiç alkol kullanmamıştır</a:t>
            </a:r>
            <a:r>
              <a:rPr lang="tr-TR" sz="3200" b="1" dirty="0" smtClean="0">
                <a:ln w="9525">
                  <a:noFill/>
                  <a:prstDash val="solid"/>
                </a:ln>
                <a:latin typeface="+mn-lt"/>
              </a:rPr>
              <a:t>.</a:t>
            </a:r>
            <a:endParaRPr lang="tr-TR" sz="3200" b="1" dirty="0">
              <a:ln w="9525">
                <a:noFill/>
                <a:prstDash val="solid"/>
              </a:ln>
              <a:latin typeface="+mn-lt"/>
            </a:endParaRPr>
          </a:p>
        </p:txBody>
      </p:sp>
      <p:sp>
        <p:nvSpPr>
          <p:cNvPr id="4" name="TextBox 3"/>
          <p:cNvSpPr txBox="1"/>
          <p:nvPr/>
        </p:nvSpPr>
        <p:spPr>
          <a:xfrm>
            <a:off x="683568" y="116632"/>
            <a:ext cx="8208912" cy="923330"/>
          </a:xfrm>
          <a:prstGeom prst="rect">
            <a:avLst/>
          </a:prstGeom>
          <a:noFill/>
          <a:effectLst/>
        </p:spPr>
        <p:txBody>
          <a:bodyPr wrap="square" rtlCol="0">
            <a:spAutoFit/>
          </a:bodyPr>
          <a:lstStyle/>
          <a:p>
            <a:pPr algn="r">
              <a:spcAft>
                <a:spcPts val="0"/>
              </a:spcAft>
            </a:pPr>
            <a:r>
              <a:rPr lang="tr-TR" sz="5400" b="1" dirty="0" smtClean="0">
                <a:ln w="9525">
                  <a:noFill/>
                  <a:prstDash val="solid"/>
                </a:ln>
                <a:solidFill>
                  <a:srgbClr val="00B050"/>
                </a:solidFill>
                <a:latin typeface="+mn-lt"/>
              </a:rPr>
              <a:t>Doğru mu, </a:t>
            </a:r>
            <a:r>
              <a:rPr lang="tr-TR" sz="5400" b="1" dirty="0" smtClean="0">
                <a:ln w="9525">
                  <a:noFill/>
                  <a:prstDash val="solid"/>
                </a:ln>
                <a:solidFill>
                  <a:srgbClr val="FF0000"/>
                </a:solidFill>
                <a:latin typeface="+mn-lt"/>
              </a:rPr>
              <a:t>Yanlış mı?</a:t>
            </a:r>
            <a:endParaRPr lang="en-US" sz="5400" b="1" dirty="0">
              <a:ln w="9525">
                <a:noFill/>
                <a:prstDash val="solid"/>
              </a:ln>
              <a:solidFill>
                <a:srgbClr val="FF0000"/>
              </a:solidFill>
              <a:latin typeface="+mn-lt"/>
            </a:endParaRPr>
          </a:p>
        </p:txBody>
      </p:sp>
      <p:sp>
        <p:nvSpPr>
          <p:cNvPr id="5" name="TextBox 4"/>
          <p:cNvSpPr txBox="1"/>
          <p:nvPr/>
        </p:nvSpPr>
        <p:spPr>
          <a:xfrm>
            <a:off x="4558681" y="5674500"/>
            <a:ext cx="4909863" cy="584775"/>
          </a:xfrm>
          <a:prstGeom prst="rect">
            <a:avLst/>
          </a:prstGeom>
          <a:noFill/>
          <a:effectLst/>
        </p:spPr>
        <p:txBody>
          <a:bodyPr wrap="square" rtlCol="0">
            <a:spAutoFit/>
          </a:bodyPr>
          <a:lstStyle/>
          <a:p>
            <a:pPr>
              <a:spcAft>
                <a:spcPts val="0"/>
              </a:spcAft>
            </a:pPr>
            <a:r>
              <a:rPr lang="tr-TR" sz="3200" b="1" dirty="0" smtClean="0">
                <a:ln w="9525">
                  <a:noFill/>
                  <a:prstDash val="solid"/>
                </a:ln>
                <a:solidFill>
                  <a:srgbClr val="00B050"/>
                </a:solidFill>
                <a:latin typeface="+mn-lt"/>
              </a:rPr>
              <a:t>Doğru</a:t>
            </a:r>
            <a:r>
              <a:rPr lang="tr-TR" sz="3200" b="1" dirty="0">
                <a:ln w="9525">
                  <a:noFill/>
                  <a:prstDash val="solid"/>
                </a:ln>
                <a:solidFill>
                  <a:srgbClr val="00B050"/>
                </a:solidFill>
                <a:latin typeface="+mn-lt"/>
              </a:rPr>
              <a:t>!</a:t>
            </a:r>
          </a:p>
        </p:txBody>
      </p:sp>
    </p:spTree>
    <p:extLst>
      <p:ext uri="{BB962C8B-B14F-4D97-AF65-F5344CB8AC3E}">
        <p14:creationId xmlns:p14="http://schemas.microsoft.com/office/powerpoint/2010/main" val="264032165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94177" y="4247217"/>
            <a:ext cx="4549823" cy="2062103"/>
          </a:xfrm>
          <a:prstGeom prst="rect">
            <a:avLst/>
          </a:prstGeom>
          <a:noFill/>
          <a:effectLst/>
        </p:spPr>
        <p:txBody>
          <a:bodyPr wrap="square" rtlCol="0">
            <a:spAutoFit/>
          </a:bodyPr>
          <a:lstStyle/>
          <a:p>
            <a:pPr>
              <a:spcAft>
                <a:spcPts val="0"/>
              </a:spcAft>
            </a:pPr>
            <a:r>
              <a:rPr lang="tr-TR" sz="3200" b="1" dirty="0" smtClean="0">
                <a:ln w="9525">
                  <a:noFill/>
                  <a:prstDash val="solid"/>
                </a:ln>
                <a:latin typeface="+mn-lt"/>
              </a:rPr>
              <a:t>Alkol </a:t>
            </a:r>
            <a:r>
              <a:rPr lang="tr-TR" sz="3200" b="1" dirty="0">
                <a:ln w="9525">
                  <a:noFill/>
                  <a:prstDash val="solid"/>
                </a:ln>
                <a:latin typeface="+mn-lt"/>
              </a:rPr>
              <a:t>kullanmak vücudumuzdaki organların çoğuna zarar vermez</a:t>
            </a:r>
            <a:r>
              <a:rPr lang="tr-TR" sz="3200" b="1" dirty="0" smtClean="0">
                <a:ln w="9525">
                  <a:noFill/>
                  <a:prstDash val="solid"/>
                </a:ln>
                <a:latin typeface="+mn-lt"/>
              </a:rPr>
              <a:t>.</a:t>
            </a:r>
            <a:endParaRPr lang="tr-TR" sz="3200" b="1" dirty="0">
              <a:ln w="9525">
                <a:noFill/>
                <a:prstDash val="solid"/>
              </a:ln>
              <a:latin typeface="+mn-lt"/>
            </a:endParaRPr>
          </a:p>
        </p:txBody>
      </p:sp>
      <p:sp>
        <p:nvSpPr>
          <p:cNvPr id="4" name="TextBox 3"/>
          <p:cNvSpPr txBox="1"/>
          <p:nvPr/>
        </p:nvSpPr>
        <p:spPr>
          <a:xfrm>
            <a:off x="683568" y="116632"/>
            <a:ext cx="8208912" cy="923330"/>
          </a:xfrm>
          <a:prstGeom prst="rect">
            <a:avLst/>
          </a:prstGeom>
          <a:noFill/>
          <a:effectLst/>
        </p:spPr>
        <p:txBody>
          <a:bodyPr wrap="square" rtlCol="0">
            <a:spAutoFit/>
          </a:bodyPr>
          <a:lstStyle/>
          <a:p>
            <a:pPr algn="r">
              <a:spcAft>
                <a:spcPts val="0"/>
              </a:spcAft>
            </a:pPr>
            <a:r>
              <a:rPr lang="tr-TR" sz="5400" b="1" dirty="0" smtClean="0">
                <a:ln w="9525">
                  <a:noFill/>
                  <a:prstDash val="solid"/>
                </a:ln>
                <a:solidFill>
                  <a:srgbClr val="00B050"/>
                </a:solidFill>
                <a:latin typeface="+mn-lt"/>
              </a:rPr>
              <a:t>Doğru mu, </a:t>
            </a:r>
            <a:r>
              <a:rPr lang="tr-TR" sz="5400" b="1" dirty="0" smtClean="0">
                <a:ln w="9525">
                  <a:noFill/>
                  <a:prstDash val="solid"/>
                </a:ln>
                <a:solidFill>
                  <a:srgbClr val="FF0000"/>
                </a:solidFill>
                <a:latin typeface="+mn-lt"/>
              </a:rPr>
              <a:t>Yanlış mı?</a:t>
            </a:r>
            <a:endParaRPr lang="en-US" sz="5400" b="1" dirty="0">
              <a:ln w="9525">
                <a:noFill/>
                <a:prstDash val="solid"/>
              </a:ln>
              <a:solidFill>
                <a:srgbClr val="FF0000"/>
              </a:solidFill>
              <a:latin typeface="+mn-lt"/>
            </a:endParaRPr>
          </a:p>
        </p:txBody>
      </p:sp>
      <p:sp>
        <p:nvSpPr>
          <p:cNvPr id="5" name="TextBox 4"/>
          <p:cNvSpPr txBox="1"/>
          <p:nvPr/>
        </p:nvSpPr>
        <p:spPr>
          <a:xfrm>
            <a:off x="4598504" y="6202097"/>
            <a:ext cx="4549823" cy="584775"/>
          </a:xfrm>
          <a:prstGeom prst="rect">
            <a:avLst/>
          </a:prstGeom>
          <a:noFill/>
          <a:effectLst/>
        </p:spPr>
        <p:txBody>
          <a:bodyPr wrap="square" rtlCol="0">
            <a:spAutoFit/>
          </a:bodyPr>
          <a:lstStyle/>
          <a:p>
            <a:pPr>
              <a:spcAft>
                <a:spcPts val="0"/>
              </a:spcAft>
            </a:pPr>
            <a:r>
              <a:rPr lang="tr-TR" sz="3200" b="1" dirty="0" smtClean="0">
                <a:ln w="9525">
                  <a:noFill/>
                  <a:prstDash val="solid"/>
                </a:ln>
                <a:solidFill>
                  <a:srgbClr val="FF0000"/>
                </a:solidFill>
                <a:latin typeface="+mn-lt"/>
              </a:rPr>
              <a:t>Yanlış!</a:t>
            </a:r>
            <a:endParaRPr lang="tr-TR" sz="3200" b="1" dirty="0">
              <a:ln w="9525">
                <a:noFill/>
                <a:prstDash val="solid"/>
              </a:ln>
              <a:solidFill>
                <a:srgbClr val="FF0000"/>
              </a:solidFill>
              <a:latin typeface="+mn-lt"/>
            </a:endParaRPr>
          </a:p>
        </p:txBody>
      </p:sp>
    </p:spTree>
    <p:extLst>
      <p:ext uri="{BB962C8B-B14F-4D97-AF65-F5344CB8AC3E}">
        <p14:creationId xmlns:p14="http://schemas.microsoft.com/office/powerpoint/2010/main" val="417590475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94177" y="4235604"/>
            <a:ext cx="4442319" cy="1569660"/>
          </a:xfrm>
          <a:prstGeom prst="rect">
            <a:avLst/>
          </a:prstGeom>
          <a:noFill/>
          <a:effectLst/>
        </p:spPr>
        <p:txBody>
          <a:bodyPr wrap="square" rtlCol="0">
            <a:spAutoFit/>
          </a:bodyPr>
          <a:lstStyle/>
          <a:p>
            <a:pPr>
              <a:spcAft>
                <a:spcPts val="0"/>
              </a:spcAft>
            </a:pPr>
            <a:r>
              <a:rPr lang="tr-TR" sz="3200" b="1" dirty="0" smtClean="0">
                <a:ln w="9525">
                  <a:noFill/>
                  <a:prstDash val="solid"/>
                </a:ln>
                <a:latin typeface="+mn-lt"/>
              </a:rPr>
              <a:t>Alkol </a:t>
            </a:r>
            <a:r>
              <a:rPr lang="tr-TR" sz="3200" b="1" dirty="0">
                <a:ln w="9525">
                  <a:noFill/>
                  <a:prstDash val="solid"/>
                </a:ln>
                <a:latin typeface="+mn-lt"/>
              </a:rPr>
              <a:t>doğrudan kana karışır ve hastalık riskini arttırır</a:t>
            </a:r>
            <a:r>
              <a:rPr lang="tr-TR" sz="3200" b="1" dirty="0" smtClean="0">
                <a:ln w="9525">
                  <a:noFill/>
                  <a:prstDash val="solid"/>
                </a:ln>
                <a:latin typeface="+mn-lt"/>
              </a:rPr>
              <a:t>.</a:t>
            </a:r>
            <a:endParaRPr lang="tr-TR" sz="3200" b="1" dirty="0">
              <a:ln w="9525">
                <a:noFill/>
                <a:prstDash val="solid"/>
              </a:ln>
              <a:latin typeface="+mn-lt"/>
            </a:endParaRPr>
          </a:p>
        </p:txBody>
      </p:sp>
      <p:sp>
        <p:nvSpPr>
          <p:cNvPr id="4" name="TextBox 3"/>
          <p:cNvSpPr txBox="1"/>
          <p:nvPr/>
        </p:nvSpPr>
        <p:spPr>
          <a:xfrm>
            <a:off x="683568" y="116632"/>
            <a:ext cx="8208912" cy="923330"/>
          </a:xfrm>
          <a:prstGeom prst="rect">
            <a:avLst/>
          </a:prstGeom>
          <a:noFill/>
          <a:effectLst/>
        </p:spPr>
        <p:txBody>
          <a:bodyPr wrap="square" rtlCol="0">
            <a:spAutoFit/>
          </a:bodyPr>
          <a:lstStyle/>
          <a:p>
            <a:pPr algn="r">
              <a:spcAft>
                <a:spcPts val="0"/>
              </a:spcAft>
            </a:pPr>
            <a:r>
              <a:rPr lang="tr-TR" sz="5400" b="1" dirty="0" smtClean="0">
                <a:ln w="9525">
                  <a:noFill/>
                  <a:prstDash val="solid"/>
                </a:ln>
                <a:solidFill>
                  <a:srgbClr val="00B050"/>
                </a:solidFill>
                <a:latin typeface="+mn-lt"/>
              </a:rPr>
              <a:t>Doğru mu, </a:t>
            </a:r>
            <a:r>
              <a:rPr lang="tr-TR" sz="5400" b="1" dirty="0" smtClean="0">
                <a:ln w="9525">
                  <a:noFill/>
                  <a:prstDash val="solid"/>
                </a:ln>
                <a:solidFill>
                  <a:srgbClr val="FF0000"/>
                </a:solidFill>
                <a:latin typeface="+mn-lt"/>
              </a:rPr>
              <a:t>Yanlış mı?</a:t>
            </a:r>
            <a:endParaRPr lang="en-US" sz="5400" b="1" dirty="0">
              <a:ln w="9525">
                <a:noFill/>
                <a:prstDash val="solid"/>
              </a:ln>
              <a:solidFill>
                <a:srgbClr val="FF0000"/>
              </a:solidFill>
              <a:latin typeface="+mn-lt"/>
            </a:endParaRPr>
          </a:p>
        </p:txBody>
      </p:sp>
      <p:sp>
        <p:nvSpPr>
          <p:cNvPr id="5" name="TextBox 4"/>
          <p:cNvSpPr txBox="1"/>
          <p:nvPr/>
        </p:nvSpPr>
        <p:spPr>
          <a:xfrm>
            <a:off x="4598504" y="5698041"/>
            <a:ext cx="4442319" cy="584775"/>
          </a:xfrm>
          <a:prstGeom prst="rect">
            <a:avLst/>
          </a:prstGeom>
          <a:noFill/>
          <a:effectLst/>
        </p:spPr>
        <p:txBody>
          <a:bodyPr wrap="square" rtlCol="0">
            <a:spAutoFit/>
          </a:bodyPr>
          <a:lstStyle/>
          <a:p>
            <a:pPr>
              <a:spcAft>
                <a:spcPts val="0"/>
              </a:spcAft>
            </a:pPr>
            <a:r>
              <a:rPr lang="tr-TR" sz="3200" b="1" dirty="0" smtClean="0">
                <a:ln w="9525">
                  <a:noFill/>
                  <a:prstDash val="solid"/>
                </a:ln>
                <a:solidFill>
                  <a:srgbClr val="00B050"/>
                </a:solidFill>
                <a:latin typeface="+mn-lt"/>
              </a:rPr>
              <a:t>Doğru</a:t>
            </a:r>
            <a:r>
              <a:rPr lang="tr-TR" sz="3200" b="1" dirty="0">
                <a:ln w="9525">
                  <a:noFill/>
                  <a:prstDash val="solid"/>
                </a:ln>
                <a:solidFill>
                  <a:srgbClr val="00B050"/>
                </a:solidFill>
                <a:latin typeface="+mn-lt"/>
              </a:rPr>
              <a:t>!</a:t>
            </a:r>
          </a:p>
        </p:txBody>
      </p:sp>
    </p:spTree>
    <p:extLst>
      <p:ext uri="{BB962C8B-B14F-4D97-AF65-F5344CB8AC3E}">
        <p14:creationId xmlns:p14="http://schemas.microsoft.com/office/powerpoint/2010/main" val="401590409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18721" y="2924944"/>
            <a:ext cx="4477815" cy="3539430"/>
          </a:xfrm>
          <a:prstGeom prst="rect">
            <a:avLst/>
          </a:prstGeom>
          <a:noFill/>
          <a:effectLst/>
        </p:spPr>
        <p:txBody>
          <a:bodyPr wrap="square" rtlCol="0">
            <a:spAutoFit/>
          </a:bodyPr>
          <a:lstStyle/>
          <a:p>
            <a:pPr>
              <a:spcAft>
                <a:spcPts val="0"/>
              </a:spcAft>
            </a:pPr>
            <a:r>
              <a:rPr lang="tr-TR" sz="3200" b="1" dirty="0" smtClean="0">
                <a:ln w="9525">
                  <a:noFill/>
                  <a:prstDash val="solid"/>
                </a:ln>
                <a:latin typeface="+mn-lt"/>
              </a:rPr>
              <a:t>Alkol </a:t>
            </a:r>
            <a:r>
              <a:rPr lang="tr-TR" sz="3200" b="1" dirty="0">
                <a:ln w="9525">
                  <a:noFill/>
                  <a:prstDash val="solid"/>
                </a:ln>
                <a:latin typeface="+mn-lt"/>
              </a:rPr>
              <a:t>kullanan kişilerle beraber olunması yaralanma, şiddete maruz kalma ve motorlu araç kazalarıyla karşı karşıya kalma riskini </a:t>
            </a:r>
            <a:r>
              <a:rPr lang="tr-TR" sz="3200" b="1" dirty="0" smtClean="0">
                <a:ln w="9525">
                  <a:noFill/>
                  <a:prstDash val="solid"/>
                </a:ln>
                <a:latin typeface="+mn-lt"/>
              </a:rPr>
              <a:t>arttırır.</a:t>
            </a:r>
          </a:p>
        </p:txBody>
      </p:sp>
      <p:sp>
        <p:nvSpPr>
          <p:cNvPr id="4" name="TextBox 3"/>
          <p:cNvSpPr txBox="1"/>
          <p:nvPr/>
        </p:nvSpPr>
        <p:spPr>
          <a:xfrm>
            <a:off x="683568" y="116632"/>
            <a:ext cx="8208912" cy="923330"/>
          </a:xfrm>
          <a:prstGeom prst="rect">
            <a:avLst/>
          </a:prstGeom>
          <a:noFill/>
          <a:effectLst/>
        </p:spPr>
        <p:txBody>
          <a:bodyPr wrap="square" rtlCol="0">
            <a:spAutoFit/>
          </a:bodyPr>
          <a:lstStyle/>
          <a:p>
            <a:pPr algn="r">
              <a:spcAft>
                <a:spcPts val="0"/>
              </a:spcAft>
            </a:pPr>
            <a:r>
              <a:rPr lang="tr-TR" sz="5400" b="1" dirty="0" smtClean="0">
                <a:ln w="9525">
                  <a:noFill/>
                  <a:prstDash val="solid"/>
                </a:ln>
                <a:solidFill>
                  <a:srgbClr val="00B050"/>
                </a:solidFill>
                <a:latin typeface="+mn-lt"/>
              </a:rPr>
              <a:t>Doğru mu, </a:t>
            </a:r>
            <a:r>
              <a:rPr lang="tr-TR" sz="5400" b="1" dirty="0" smtClean="0">
                <a:ln w="9525">
                  <a:noFill/>
                  <a:prstDash val="solid"/>
                </a:ln>
                <a:solidFill>
                  <a:srgbClr val="FF0000"/>
                </a:solidFill>
                <a:latin typeface="+mn-lt"/>
              </a:rPr>
              <a:t>Yanlış mı?</a:t>
            </a:r>
            <a:endParaRPr lang="en-US" sz="5400" b="1" dirty="0">
              <a:ln w="9525">
                <a:noFill/>
                <a:prstDash val="solid"/>
              </a:ln>
              <a:solidFill>
                <a:srgbClr val="FF0000"/>
              </a:solidFill>
              <a:latin typeface="+mn-lt"/>
            </a:endParaRPr>
          </a:p>
        </p:txBody>
      </p:sp>
      <p:sp>
        <p:nvSpPr>
          <p:cNvPr id="5" name="TextBox 4"/>
          <p:cNvSpPr txBox="1"/>
          <p:nvPr/>
        </p:nvSpPr>
        <p:spPr>
          <a:xfrm>
            <a:off x="4918721" y="6322572"/>
            <a:ext cx="4477815" cy="584775"/>
          </a:xfrm>
          <a:prstGeom prst="rect">
            <a:avLst/>
          </a:prstGeom>
          <a:noFill/>
          <a:effectLst/>
        </p:spPr>
        <p:txBody>
          <a:bodyPr wrap="square" rtlCol="0">
            <a:spAutoFit/>
          </a:bodyPr>
          <a:lstStyle/>
          <a:p>
            <a:pPr>
              <a:spcAft>
                <a:spcPts val="0"/>
              </a:spcAft>
            </a:pPr>
            <a:r>
              <a:rPr lang="tr-TR" sz="3200" b="1" dirty="0" smtClean="0">
                <a:ln w="9525">
                  <a:noFill/>
                  <a:prstDash val="solid"/>
                </a:ln>
                <a:solidFill>
                  <a:srgbClr val="00B050"/>
                </a:solidFill>
                <a:latin typeface="+mn-lt"/>
              </a:rPr>
              <a:t>Doğru</a:t>
            </a:r>
            <a:r>
              <a:rPr lang="tr-TR" sz="3200" b="1" dirty="0">
                <a:ln w="9525">
                  <a:noFill/>
                  <a:prstDash val="solid"/>
                </a:ln>
                <a:solidFill>
                  <a:srgbClr val="00B050"/>
                </a:solidFill>
                <a:latin typeface="+mn-lt"/>
              </a:rPr>
              <a:t>!</a:t>
            </a:r>
          </a:p>
        </p:txBody>
      </p:sp>
    </p:spTree>
    <p:extLst>
      <p:ext uri="{BB962C8B-B14F-4D97-AF65-F5344CB8AC3E}">
        <p14:creationId xmlns:p14="http://schemas.microsoft.com/office/powerpoint/2010/main" val="406705613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00"/>
            <a:ext cx="9144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510" y="3140968"/>
            <a:ext cx="2438980" cy="1512168"/>
          </a:xfrm>
          <a:prstGeom prst="rect">
            <a:avLst/>
          </a:prstGeom>
        </p:spPr>
      </p:pic>
    </p:spTree>
    <p:extLst>
      <p:ext uri="{BB962C8B-B14F-4D97-AF65-F5344CB8AC3E}">
        <p14:creationId xmlns:p14="http://schemas.microsoft.com/office/powerpoint/2010/main" val="142086846"/>
      </p:ext>
    </p:extLst>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10616"/>
            <a:ext cx="8229600" cy="490067"/>
          </a:xfrm>
        </p:spPr>
        <p:txBody>
          <a:bodyPr/>
          <a:lstStyle/>
          <a:p>
            <a:r>
              <a:rPr lang="tr-TR" sz="2000" smtClean="0">
                <a:solidFill>
                  <a:schemeClr val="bg1"/>
                </a:solidFill>
              </a:rPr>
              <a:t>Fotoğraflar ve </a:t>
            </a:r>
            <a:r>
              <a:rPr lang="tr-TR" sz="2000">
                <a:solidFill>
                  <a:schemeClr val="bg1"/>
                </a:solidFill>
              </a:rPr>
              <a:t>Grafik </a:t>
            </a:r>
            <a:r>
              <a:rPr lang="tr-TR" sz="2000" smtClean="0">
                <a:solidFill>
                  <a:schemeClr val="bg1"/>
                </a:solidFill>
              </a:rPr>
              <a:t>Çalışmaları</a:t>
            </a:r>
            <a:endParaRPr lang="en-US" sz="2000" dirty="0">
              <a:solidFill>
                <a:schemeClr val="bg1"/>
              </a:solidFill>
            </a:endParaRPr>
          </a:p>
        </p:txBody>
      </p:sp>
      <p:sp>
        <p:nvSpPr>
          <p:cNvPr id="4" name="TextBox 3"/>
          <p:cNvSpPr txBox="1"/>
          <p:nvPr/>
        </p:nvSpPr>
        <p:spPr>
          <a:xfrm>
            <a:off x="457200" y="5714672"/>
            <a:ext cx="8229600" cy="738664"/>
          </a:xfrm>
          <a:prstGeom prst="rect">
            <a:avLst/>
          </a:prstGeom>
          <a:noFill/>
          <a:effectLst/>
        </p:spPr>
        <p:txBody>
          <a:bodyPr wrap="square" rtlCol="0">
            <a:spAutoFit/>
          </a:bodyPr>
          <a:lstStyle/>
          <a:p>
            <a:pPr algn="ctr">
              <a:spcAft>
                <a:spcPts val="0"/>
              </a:spcAft>
            </a:pPr>
            <a:r>
              <a:rPr lang="tr-TR" sz="1400" dirty="0" smtClean="0">
                <a:ln w="9525">
                  <a:noFill/>
                  <a:prstDash val="solid"/>
                </a:ln>
                <a:solidFill>
                  <a:schemeClr val="bg1"/>
                </a:solidFill>
                <a:latin typeface="+mn-lt"/>
              </a:rPr>
              <a:t>© </a:t>
            </a:r>
            <a:r>
              <a:rPr lang="tr-TR" sz="1400" dirty="0" err="1" smtClean="0">
                <a:ln w="9525">
                  <a:noFill/>
                  <a:prstDash val="solid"/>
                </a:ln>
                <a:solidFill>
                  <a:schemeClr val="bg1"/>
                </a:solidFill>
                <a:latin typeface="+mn-lt"/>
              </a:rPr>
              <a:t>vector_master</a:t>
            </a:r>
            <a:r>
              <a:rPr lang="tr-TR" sz="1400" dirty="0" smtClean="0">
                <a:ln w="9525">
                  <a:noFill/>
                  <a:prstDash val="solid"/>
                </a:ln>
                <a:solidFill>
                  <a:schemeClr val="bg1"/>
                </a:solidFill>
                <a:latin typeface="+mn-lt"/>
              </a:rPr>
              <a:t>, </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robu_s</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Igarts</a:t>
            </a:r>
            <a:r>
              <a:rPr lang="tr-TR" sz="1400" dirty="0">
                <a:ln w="9525">
                  <a:noFill/>
                  <a:prstDash val="solid"/>
                </a:ln>
                <a:solidFill>
                  <a:schemeClr val="bg1"/>
                </a:solidFill>
                <a:latin typeface="+mn-lt"/>
              </a:rPr>
              <a:t>, © 3desc, © </a:t>
            </a:r>
            <a:r>
              <a:rPr lang="tr-TR" sz="1400" dirty="0" err="1">
                <a:ln w="9525">
                  <a:noFill/>
                  <a:prstDash val="solid"/>
                </a:ln>
                <a:solidFill>
                  <a:schemeClr val="bg1"/>
                </a:solidFill>
                <a:latin typeface="+mn-lt"/>
              </a:rPr>
              <a:t>Baillou</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isonphoto</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sveta</a:t>
            </a:r>
            <a:r>
              <a:rPr lang="tr-TR" sz="1400" dirty="0">
                <a:ln w="9525">
                  <a:noFill/>
                  <a:prstDash val="solid"/>
                </a:ln>
                <a:solidFill>
                  <a:schemeClr val="bg1"/>
                </a:solidFill>
                <a:latin typeface="+mn-lt"/>
              </a:rPr>
              <a:t>, </a:t>
            </a:r>
            <a:r>
              <a:rPr lang="tr-TR" sz="1400" dirty="0" smtClean="0">
                <a:ln w="9525">
                  <a:noFill/>
                  <a:prstDash val="solid"/>
                </a:ln>
                <a:solidFill>
                  <a:schemeClr val="bg1"/>
                </a:solidFill>
                <a:latin typeface="+mn-lt"/>
              </a:rPr>
              <a:t>© </a:t>
            </a:r>
            <a:r>
              <a:rPr lang="tr-TR" sz="1400" dirty="0" err="1">
                <a:ln w="9525">
                  <a:noFill/>
                  <a:prstDash val="solid"/>
                </a:ln>
                <a:solidFill>
                  <a:schemeClr val="bg1"/>
                </a:solidFill>
                <a:latin typeface="+mn-lt"/>
              </a:rPr>
              <a:t>Valerijs</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Kostreckis</a:t>
            </a:r>
            <a:r>
              <a:rPr lang="tr-TR" sz="1400" dirty="0">
                <a:ln w="9525">
                  <a:noFill/>
                  <a:prstDash val="solid"/>
                </a:ln>
                <a:solidFill>
                  <a:schemeClr val="bg1"/>
                </a:solidFill>
                <a:latin typeface="+mn-lt"/>
              </a:rPr>
              <a:t>, </a:t>
            </a:r>
            <a:r>
              <a:rPr lang="tr-TR" sz="1400" dirty="0" smtClean="0">
                <a:ln w="9525">
                  <a:noFill/>
                  <a:prstDash val="solid"/>
                </a:ln>
                <a:solidFill>
                  <a:schemeClr val="bg1"/>
                </a:solidFill>
                <a:latin typeface="+mn-lt"/>
              </a:rPr>
              <a:t/>
            </a:r>
            <a:br>
              <a:rPr lang="tr-TR" sz="1400" dirty="0" smtClean="0">
                <a:ln w="9525">
                  <a:noFill/>
                  <a:prstDash val="solid"/>
                </a:ln>
                <a:solidFill>
                  <a:schemeClr val="bg1"/>
                </a:solidFill>
                <a:latin typeface="+mn-lt"/>
              </a:rPr>
            </a:br>
            <a:r>
              <a:rPr lang="tr-TR" sz="1400" dirty="0" smtClean="0">
                <a:ln w="9525">
                  <a:noFill/>
                  <a:prstDash val="solid"/>
                </a:ln>
                <a:solidFill>
                  <a:schemeClr val="bg1"/>
                </a:solidFill>
                <a:latin typeface="+mn-lt"/>
              </a:rPr>
              <a:t>© </a:t>
            </a:r>
            <a:r>
              <a:rPr lang="tr-TR" sz="1400" dirty="0" err="1">
                <a:ln w="9525">
                  <a:noFill/>
                  <a:prstDash val="solid"/>
                </a:ln>
                <a:solidFill>
                  <a:schemeClr val="bg1"/>
                </a:solidFill>
                <a:latin typeface="+mn-lt"/>
              </a:rPr>
              <a:t>adimas</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Václav</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Mach</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Africa</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Studio</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doupix</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delkoo</a:t>
            </a:r>
            <a:r>
              <a:rPr lang="tr-TR" sz="1400" dirty="0">
                <a:ln w="9525">
                  <a:noFill/>
                  <a:prstDash val="solid"/>
                </a:ln>
                <a:solidFill>
                  <a:schemeClr val="bg1"/>
                </a:solidFill>
                <a:latin typeface="+mn-lt"/>
              </a:rPr>
              <a:t>, © Mark </a:t>
            </a:r>
            <a:r>
              <a:rPr lang="tr-TR" sz="1400" dirty="0" err="1" smtClean="0">
                <a:ln w="9525">
                  <a:noFill/>
                  <a:prstDash val="solid"/>
                </a:ln>
                <a:solidFill>
                  <a:schemeClr val="bg1"/>
                </a:solidFill>
                <a:latin typeface="+mn-lt"/>
              </a:rPr>
              <a:t>Poprocki</a:t>
            </a:r>
            <a:r>
              <a:rPr lang="tr-TR" sz="1400" dirty="0">
                <a:ln w="9525">
                  <a:noFill/>
                  <a:prstDash val="solid"/>
                </a:ln>
                <a:solidFill>
                  <a:schemeClr val="bg1"/>
                </a:solidFill>
                <a:latin typeface="+mn-lt"/>
              </a:rPr>
              <a:t>, </a:t>
            </a:r>
            <a:r>
              <a:rPr lang="tr-TR" sz="1400" dirty="0" smtClean="0">
                <a:ln w="9525">
                  <a:noFill/>
                  <a:prstDash val="solid"/>
                </a:ln>
                <a:solidFill>
                  <a:schemeClr val="bg1"/>
                </a:solidFill>
                <a:latin typeface="+mn-lt"/>
              </a:rPr>
              <a:t>© </a:t>
            </a:r>
            <a:r>
              <a:rPr lang="tr-TR" sz="1400" dirty="0">
                <a:ln w="9525">
                  <a:noFill/>
                  <a:prstDash val="solid"/>
                </a:ln>
                <a:solidFill>
                  <a:schemeClr val="bg1"/>
                </a:solidFill>
                <a:latin typeface="+mn-lt"/>
              </a:rPr>
              <a:t>Orlando Florin </a:t>
            </a:r>
            <a:r>
              <a:rPr lang="tr-TR" sz="1400" dirty="0" err="1" smtClean="0">
                <a:ln w="9525">
                  <a:noFill/>
                  <a:prstDash val="solid"/>
                </a:ln>
                <a:solidFill>
                  <a:schemeClr val="bg1"/>
                </a:solidFill>
                <a:latin typeface="+mn-lt"/>
              </a:rPr>
              <a:t>Rosu</a:t>
            </a:r>
            <a:r>
              <a:rPr lang="tr-TR" sz="1400" dirty="0" smtClean="0">
                <a:ln w="9525">
                  <a:noFill/>
                  <a:prstDash val="solid"/>
                </a:ln>
                <a:solidFill>
                  <a:schemeClr val="bg1"/>
                </a:solidFill>
                <a:latin typeface="+mn-lt"/>
              </a:rPr>
              <a:t>, </a:t>
            </a:r>
          </a:p>
          <a:p>
            <a:pPr algn="ctr">
              <a:spcAft>
                <a:spcPts val="0"/>
              </a:spcAft>
            </a:pPr>
            <a:r>
              <a:rPr lang="tr-TR" sz="1400" dirty="0" smtClean="0">
                <a:ln w="9525">
                  <a:noFill/>
                  <a:prstDash val="solid"/>
                </a:ln>
                <a:solidFill>
                  <a:schemeClr val="bg1"/>
                </a:solidFill>
                <a:latin typeface="+mn-lt"/>
              </a:rPr>
              <a:t>© </a:t>
            </a:r>
            <a:r>
              <a:rPr lang="tr-TR" sz="1400" dirty="0" err="1" smtClean="0">
                <a:ln w="9525">
                  <a:noFill/>
                  <a:prstDash val="solid"/>
                </a:ln>
                <a:solidFill>
                  <a:schemeClr val="bg1"/>
                </a:solidFill>
                <a:latin typeface="+mn-lt"/>
              </a:rPr>
              <a:t>DDRockstar</a:t>
            </a:r>
            <a:r>
              <a:rPr lang="tr-TR" sz="1400" dirty="0" smtClean="0">
                <a:ln w="9525">
                  <a:noFill/>
                  <a:prstDash val="solid"/>
                </a:ln>
                <a:solidFill>
                  <a:schemeClr val="bg1"/>
                </a:solidFill>
                <a:latin typeface="+mn-lt"/>
              </a:rPr>
              <a:t>, © </a:t>
            </a:r>
            <a:r>
              <a:rPr lang="tr-TR" sz="1400" dirty="0" err="1" smtClean="0">
                <a:ln w="9525">
                  <a:noFill/>
                  <a:prstDash val="solid"/>
                </a:ln>
                <a:solidFill>
                  <a:schemeClr val="bg1"/>
                </a:solidFill>
                <a:latin typeface="+mn-lt"/>
              </a:rPr>
              <a:t>olly</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luismolinero</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dimah</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Focus</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Pocus</a:t>
            </a:r>
            <a:r>
              <a:rPr lang="tr-TR" sz="1400" dirty="0">
                <a:ln w="9525">
                  <a:noFill/>
                  <a:prstDash val="solid"/>
                </a:ln>
                <a:solidFill>
                  <a:schemeClr val="bg1"/>
                </a:solidFill>
                <a:latin typeface="+mn-lt"/>
              </a:rPr>
              <a:t> </a:t>
            </a:r>
            <a:r>
              <a:rPr lang="tr-TR" sz="1400" dirty="0" smtClean="0">
                <a:ln w="9525">
                  <a:noFill/>
                  <a:prstDash val="solid"/>
                </a:ln>
                <a:solidFill>
                  <a:schemeClr val="bg1"/>
                </a:solidFill>
                <a:latin typeface="+mn-lt"/>
              </a:rPr>
              <a:t>LTD – Fotolia.com</a:t>
            </a:r>
          </a:p>
        </p:txBody>
      </p:sp>
      <p:sp>
        <p:nvSpPr>
          <p:cNvPr id="6" name="TextBox 5"/>
          <p:cNvSpPr txBox="1"/>
          <p:nvPr/>
        </p:nvSpPr>
        <p:spPr>
          <a:xfrm>
            <a:off x="457200" y="4633391"/>
            <a:ext cx="8229600" cy="307777"/>
          </a:xfrm>
          <a:prstGeom prst="rect">
            <a:avLst/>
          </a:prstGeom>
          <a:noFill/>
          <a:effectLst/>
        </p:spPr>
        <p:txBody>
          <a:bodyPr wrap="square" rtlCol="0">
            <a:spAutoFit/>
          </a:bodyPr>
          <a:lstStyle/>
          <a:p>
            <a:pPr algn="ctr">
              <a:spcAft>
                <a:spcPts val="0"/>
              </a:spcAft>
            </a:pPr>
            <a:r>
              <a:rPr lang="tr-TR" sz="1400" dirty="0" smtClean="0">
                <a:ln w="9525">
                  <a:noFill/>
                  <a:prstDash val="solid"/>
                </a:ln>
                <a:solidFill>
                  <a:schemeClr val="bg1"/>
                </a:solidFill>
              </a:rPr>
              <a:t>Bu sunu EDAM tarafından YEŞİLAY için hazırlanmıştır.</a:t>
            </a:r>
            <a:endParaRPr lang="tr-TR" sz="1400" dirty="0" smtClean="0">
              <a:ln w="9525">
                <a:noFill/>
                <a:prstDash val="solid"/>
              </a:ln>
              <a:solidFill>
                <a:schemeClr val="bg1"/>
              </a:solidFill>
              <a:latin typeface="+mn-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625" y="1497441"/>
            <a:ext cx="1300750" cy="2857500"/>
          </a:xfrm>
          <a:prstGeom prst="rect">
            <a:avLst/>
          </a:prstGeom>
        </p:spPr>
      </p:pic>
    </p:spTree>
    <p:extLst>
      <p:ext uri="{BB962C8B-B14F-4D97-AF65-F5344CB8AC3E}">
        <p14:creationId xmlns:p14="http://schemas.microsoft.com/office/powerpoint/2010/main" val="1883374160"/>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19475" y="260648"/>
            <a:ext cx="8573005" cy="830997"/>
          </a:xfrm>
          <a:prstGeom prst="rect">
            <a:avLst/>
          </a:prstGeom>
          <a:noFill/>
        </p:spPr>
        <p:txBody>
          <a:bodyPr wrap="square" rtlCol="0">
            <a:spAutoFit/>
          </a:bodyPr>
          <a:lstStyle/>
          <a:p>
            <a:r>
              <a:rPr lang="en-US" sz="4800" b="1" dirty="0" err="1">
                <a:solidFill>
                  <a:srgbClr val="FF0000"/>
                </a:solidFill>
                <a:latin typeface="+mn-lt"/>
              </a:rPr>
              <a:t>Felaketin</a:t>
            </a:r>
            <a:r>
              <a:rPr lang="en-US" sz="4800" b="1" dirty="0">
                <a:solidFill>
                  <a:srgbClr val="FF0000"/>
                </a:solidFill>
                <a:latin typeface="+mn-lt"/>
              </a:rPr>
              <a:t> </a:t>
            </a:r>
            <a:r>
              <a:rPr lang="en-US" sz="4800" b="1" dirty="0" err="1" smtClean="0">
                <a:solidFill>
                  <a:srgbClr val="FF0000"/>
                </a:solidFill>
                <a:latin typeface="+mn-lt"/>
              </a:rPr>
              <a:t>Boyutu</a:t>
            </a:r>
            <a:r>
              <a:rPr lang="tr-TR" sz="4800" b="1" dirty="0" smtClean="0">
                <a:solidFill>
                  <a:srgbClr val="FF0000"/>
                </a:solidFill>
                <a:latin typeface="+mn-lt"/>
              </a:rPr>
              <a:t>…</a:t>
            </a:r>
            <a:r>
              <a:rPr lang="en-US" sz="4800" b="1" dirty="0" smtClean="0">
                <a:solidFill>
                  <a:srgbClr val="FF0000"/>
                </a:solidFill>
                <a:latin typeface="+mn-lt"/>
              </a:rPr>
              <a:t> </a:t>
            </a:r>
            <a:endParaRPr lang="en-US" sz="4800" b="1" dirty="0">
              <a:solidFill>
                <a:srgbClr val="FF0000"/>
              </a:solidFill>
              <a:latin typeface="+mn-lt"/>
            </a:endParaRPr>
          </a:p>
        </p:txBody>
      </p:sp>
      <p:sp>
        <p:nvSpPr>
          <p:cNvPr id="6" name="TextBox 5"/>
          <p:cNvSpPr txBox="1"/>
          <p:nvPr/>
        </p:nvSpPr>
        <p:spPr>
          <a:xfrm>
            <a:off x="334823" y="1340768"/>
            <a:ext cx="5245289" cy="6370975"/>
          </a:xfrm>
          <a:prstGeom prst="rect">
            <a:avLst/>
          </a:prstGeom>
          <a:noFill/>
        </p:spPr>
        <p:txBody>
          <a:bodyPr wrap="square" rtlCol="0">
            <a:spAutoFit/>
          </a:bodyPr>
          <a:lstStyle/>
          <a:p>
            <a:pPr marL="457200" indent="-457200">
              <a:buFont typeface="Wingdings" panose="05000000000000000000" pitchFamily="2" charset="2"/>
              <a:buChar char="Ø"/>
            </a:pPr>
            <a:r>
              <a:rPr lang="en-US" sz="2400" dirty="0" err="1" smtClean="0">
                <a:latin typeface="+mn-lt"/>
              </a:rPr>
              <a:t>Dünyada</a:t>
            </a:r>
            <a:r>
              <a:rPr lang="en-US" sz="2400" dirty="0" smtClean="0">
                <a:latin typeface="+mn-lt"/>
              </a:rPr>
              <a:t> </a:t>
            </a:r>
            <a:r>
              <a:rPr lang="en-US" sz="2400" dirty="0" err="1">
                <a:latin typeface="+mn-lt"/>
              </a:rPr>
              <a:t>yaklaşık</a:t>
            </a:r>
            <a:r>
              <a:rPr lang="en-US" sz="2400" dirty="0">
                <a:latin typeface="+mn-lt"/>
              </a:rPr>
              <a:t> 2 </a:t>
            </a:r>
            <a:r>
              <a:rPr lang="en-US" sz="2400" dirty="0" err="1">
                <a:latin typeface="+mn-lt"/>
              </a:rPr>
              <a:t>milyar</a:t>
            </a:r>
            <a:r>
              <a:rPr lang="en-US" sz="2400" dirty="0">
                <a:latin typeface="+mn-lt"/>
              </a:rPr>
              <a:t> </a:t>
            </a:r>
            <a:r>
              <a:rPr lang="en-US" sz="2400" dirty="0" err="1">
                <a:latin typeface="+mn-lt"/>
              </a:rPr>
              <a:t>kişi</a:t>
            </a:r>
            <a:r>
              <a:rPr lang="en-US" sz="2400" dirty="0">
                <a:latin typeface="+mn-lt"/>
              </a:rPr>
              <a:t> </a:t>
            </a:r>
            <a:r>
              <a:rPr lang="en-US" sz="2400" dirty="0" err="1">
                <a:latin typeface="+mn-lt"/>
              </a:rPr>
              <a:t>alkollü</a:t>
            </a:r>
            <a:r>
              <a:rPr lang="en-US" sz="2400" dirty="0">
                <a:latin typeface="+mn-lt"/>
              </a:rPr>
              <a:t> </a:t>
            </a:r>
            <a:r>
              <a:rPr lang="en-US" sz="2400" dirty="0" err="1">
                <a:latin typeface="+mn-lt"/>
              </a:rPr>
              <a:t>içki</a:t>
            </a:r>
            <a:r>
              <a:rPr lang="en-US" sz="2400" dirty="0">
                <a:latin typeface="+mn-lt"/>
              </a:rPr>
              <a:t> </a:t>
            </a:r>
            <a:r>
              <a:rPr lang="en-US" sz="2400" dirty="0" err="1">
                <a:latin typeface="+mn-lt"/>
              </a:rPr>
              <a:t>tüketmektedir</a:t>
            </a:r>
            <a:r>
              <a:rPr lang="en-US" sz="2400" dirty="0">
                <a:latin typeface="+mn-lt"/>
              </a:rPr>
              <a:t>. </a:t>
            </a:r>
            <a:r>
              <a:rPr lang="en-US" sz="2400" dirty="0" err="1">
                <a:latin typeface="+mn-lt"/>
              </a:rPr>
              <a:t>Bunların</a:t>
            </a:r>
            <a:r>
              <a:rPr lang="en-US" sz="2400" dirty="0">
                <a:latin typeface="+mn-lt"/>
              </a:rPr>
              <a:t> </a:t>
            </a:r>
            <a:r>
              <a:rPr lang="en-US" sz="2400" dirty="0" err="1">
                <a:latin typeface="+mn-lt"/>
              </a:rPr>
              <a:t>yaklaşık</a:t>
            </a:r>
            <a:r>
              <a:rPr lang="en-US" sz="2400" dirty="0">
                <a:latin typeface="+mn-lt"/>
              </a:rPr>
              <a:t> 76 </a:t>
            </a:r>
            <a:r>
              <a:rPr lang="en-US" sz="2400" dirty="0" err="1">
                <a:latin typeface="+mn-lt"/>
              </a:rPr>
              <a:t>milyon</a:t>
            </a:r>
            <a:r>
              <a:rPr lang="en-US" sz="2400" dirty="0">
                <a:latin typeface="+mn-lt"/>
              </a:rPr>
              <a:t> </a:t>
            </a:r>
            <a:r>
              <a:rPr lang="en-US" sz="2400" dirty="0" err="1">
                <a:latin typeface="+mn-lt"/>
              </a:rPr>
              <a:t>kadarında</a:t>
            </a:r>
            <a:r>
              <a:rPr lang="en-US" sz="2400" dirty="0">
                <a:latin typeface="+mn-lt"/>
              </a:rPr>
              <a:t> </a:t>
            </a:r>
            <a:r>
              <a:rPr lang="en-US" sz="2400" dirty="0" err="1">
                <a:latin typeface="+mn-lt"/>
              </a:rPr>
              <a:t>alkol</a:t>
            </a:r>
            <a:r>
              <a:rPr lang="en-US" sz="2400" dirty="0">
                <a:latin typeface="+mn-lt"/>
              </a:rPr>
              <a:t> </a:t>
            </a:r>
            <a:r>
              <a:rPr lang="en-US" sz="2400" dirty="0" err="1">
                <a:latin typeface="+mn-lt"/>
              </a:rPr>
              <a:t>bağımlılığı</a:t>
            </a:r>
            <a:r>
              <a:rPr lang="en-US" sz="2400" dirty="0">
                <a:latin typeface="+mn-lt"/>
              </a:rPr>
              <a:t> </a:t>
            </a:r>
            <a:r>
              <a:rPr lang="en-US" sz="2400" dirty="0" err="1">
                <a:latin typeface="+mn-lt"/>
              </a:rPr>
              <a:t>olduğu</a:t>
            </a:r>
            <a:r>
              <a:rPr lang="en-US" sz="2400" dirty="0">
                <a:latin typeface="+mn-lt"/>
              </a:rPr>
              <a:t> </a:t>
            </a:r>
            <a:r>
              <a:rPr lang="en-US" sz="2400" dirty="0" err="1">
                <a:latin typeface="+mn-lt"/>
              </a:rPr>
              <a:t>tahmin</a:t>
            </a:r>
            <a:r>
              <a:rPr lang="en-US" sz="2400" dirty="0">
                <a:latin typeface="+mn-lt"/>
              </a:rPr>
              <a:t> </a:t>
            </a:r>
            <a:r>
              <a:rPr lang="en-US" sz="2400" dirty="0" err="1" smtClean="0">
                <a:latin typeface="+mn-lt"/>
              </a:rPr>
              <a:t>edilmektedir</a:t>
            </a:r>
            <a:r>
              <a:rPr lang="en-US" sz="2400" dirty="0" smtClean="0">
                <a:latin typeface="+mn-lt"/>
              </a:rPr>
              <a:t>.</a:t>
            </a:r>
            <a:endParaRPr lang="tr-TR" sz="2400" dirty="0">
              <a:latin typeface="+mn-lt"/>
            </a:endParaRPr>
          </a:p>
          <a:p>
            <a:pPr marL="457200" indent="-457200">
              <a:buFont typeface="Wingdings" panose="05000000000000000000" pitchFamily="2" charset="2"/>
              <a:buChar char="Ø"/>
            </a:pPr>
            <a:r>
              <a:rPr lang="en-US" sz="2400" dirty="0" err="1" smtClean="0">
                <a:latin typeface="+mn-lt"/>
              </a:rPr>
              <a:t>Alkol</a:t>
            </a:r>
            <a:r>
              <a:rPr lang="en-US" sz="2400" dirty="0" smtClean="0">
                <a:latin typeface="+mn-lt"/>
              </a:rPr>
              <a:t> </a:t>
            </a:r>
            <a:r>
              <a:rPr lang="en-US" sz="2400" dirty="0" err="1">
                <a:latin typeface="+mn-lt"/>
              </a:rPr>
              <a:t>kullanımına</a:t>
            </a:r>
            <a:r>
              <a:rPr lang="en-US" sz="2400" dirty="0">
                <a:latin typeface="+mn-lt"/>
              </a:rPr>
              <a:t> </a:t>
            </a:r>
            <a:r>
              <a:rPr lang="en-US" sz="2400" dirty="0" err="1">
                <a:latin typeface="+mn-lt"/>
              </a:rPr>
              <a:t>bağlı</a:t>
            </a:r>
            <a:r>
              <a:rPr lang="en-US" sz="2400" dirty="0">
                <a:latin typeface="+mn-lt"/>
              </a:rPr>
              <a:t> </a:t>
            </a:r>
            <a:r>
              <a:rPr lang="en-US" sz="2400" dirty="0" err="1">
                <a:latin typeface="+mn-lt"/>
              </a:rPr>
              <a:t>olarak</a:t>
            </a:r>
            <a:r>
              <a:rPr lang="en-US" sz="2400" dirty="0">
                <a:latin typeface="+mn-lt"/>
              </a:rPr>
              <a:t> </a:t>
            </a:r>
            <a:r>
              <a:rPr lang="en-US" sz="2400" dirty="0" err="1">
                <a:latin typeface="+mn-lt"/>
              </a:rPr>
              <a:t>yılda</a:t>
            </a:r>
            <a:r>
              <a:rPr lang="en-US" sz="2400" dirty="0">
                <a:latin typeface="+mn-lt"/>
              </a:rPr>
              <a:t> 1 </a:t>
            </a:r>
            <a:r>
              <a:rPr lang="en-US" sz="2400" dirty="0" err="1">
                <a:latin typeface="+mn-lt"/>
              </a:rPr>
              <a:t>milyon</a:t>
            </a:r>
            <a:r>
              <a:rPr lang="en-US" sz="2400" dirty="0">
                <a:latin typeface="+mn-lt"/>
              </a:rPr>
              <a:t> 800 bin </a:t>
            </a:r>
            <a:r>
              <a:rPr lang="en-US" sz="2400" dirty="0" err="1">
                <a:latin typeface="+mn-lt"/>
              </a:rPr>
              <a:t>kişi</a:t>
            </a:r>
            <a:r>
              <a:rPr lang="en-US" sz="2400" dirty="0">
                <a:latin typeface="+mn-lt"/>
              </a:rPr>
              <a:t> </a:t>
            </a:r>
            <a:r>
              <a:rPr lang="en-US" sz="2400" dirty="0" err="1">
                <a:latin typeface="+mn-lt"/>
              </a:rPr>
              <a:t>hayatını</a:t>
            </a:r>
            <a:r>
              <a:rPr lang="en-US" sz="2400" dirty="0">
                <a:latin typeface="+mn-lt"/>
              </a:rPr>
              <a:t> </a:t>
            </a:r>
            <a:r>
              <a:rPr lang="en-US" sz="2400" dirty="0" err="1">
                <a:latin typeface="+mn-lt"/>
              </a:rPr>
              <a:t>kaybetmektedir</a:t>
            </a:r>
            <a:r>
              <a:rPr lang="en-US" sz="2400" dirty="0" smtClean="0">
                <a:latin typeface="+mn-lt"/>
              </a:rPr>
              <a:t>.</a:t>
            </a:r>
            <a:endParaRPr lang="tr-TR" sz="2400" dirty="0" smtClean="0">
              <a:latin typeface="+mn-lt"/>
            </a:endParaRPr>
          </a:p>
          <a:p>
            <a:pPr marL="457200" indent="-457200">
              <a:buFont typeface="Wingdings" panose="05000000000000000000" pitchFamily="2" charset="2"/>
              <a:buChar char="Ø"/>
            </a:pPr>
            <a:r>
              <a:rPr lang="en-US" sz="2400" dirty="0" err="1">
                <a:latin typeface="+mn-lt"/>
              </a:rPr>
              <a:t>Ülkemizde</a:t>
            </a:r>
            <a:r>
              <a:rPr lang="en-US" sz="2400" dirty="0">
                <a:latin typeface="+mn-lt"/>
              </a:rPr>
              <a:t> 17 </a:t>
            </a:r>
            <a:r>
              <a:rPr lang="en-US" sz="2400" dirty="0" err="1">
                <a:latin typeface="+mn-lt"/>
              </a:rPr>
              <a:t>milyon</a:t>
            </a:r>
            <a:r>
              <a:rPr lang="en-US" sz="2400" dirty="0">
                <a:latin typeface="+mn-lt"/>
              </a:rPr>
              <a:t> </a:t>
            </a:r>
            <a:r>
              <a:rPr lang="en-US" sz="2400" dirty="0" err="1">
                <a:latin typeface="+mn-lt"/>
              </a:rPr>
              <a:t>civarında</a:t>
            </a:r>
            <a:r>
              <a:rPr lang="en-US" sz="2400" dirty="0">
                <a:latin typeface="+mn-lt"/>
              </a:rPr>
              <a:t> </a:t>
            </a:r>
            <a:r>
              <a:rPr lang="en-US" sz="2400" dirty="0" err="1">
                <a:latin typeface="+mn-lt"/>
              </a:rPr>
              <a:t>alkol</a:t>
            </a:r>
            <a:r>
              <a:rPr lang="en-US" sz="2400" dirty="0">
                <a:latin typeface="+mn-lt"/>
              </a:rPr>
              <a:t> </a:t>
            </a:r>
            <a:r>
              <a:rPr lang="en-US" sz="2400" dirty="0" err="1">
                <a:latin typeface="+mn-lt"/>
              </a:rPr>
              <a:t>kullanan</a:t>
            </a:r>
            <a:r>
              <a:rPr lang="en-US" sz="2400" dirty="0">
                <a:latin typeface="+mn-lt"/>
              </a:rPr>
              <a:t> </a:t>
            </a:r>
            <a:r>
              <a:rPr lang="en-US" sz="2400" dirty="0" err="1">
                <a:latin typeface="+mn-lt"/>
              </a:rPr>
              <a:t>kişi</a:t>
            </a:r>
            <a:r>
              <a:rPr lang="en-US" sz="2400" dirty="0">
                <a:latin typeface="+mn-lt"/>
              </a:rPr>
              <a:t> </a:t>
            </a:r>
            <a:r>
              <a:rPr lang="en-US" sz="2400" dirty="0" err="1">
                <a:latin typeface="+mn-lt"/>
              </a:rPr>
              <a:t>bulunmaktadır</a:t>
            </a:r>
            <a:r>
              <a:rPr lang="en-US" sz="2400" dirty="0" smtClean="0">
                <a:latin typeface="+mn-lt"/>
              </a:rPr>
              <a:t>.</a:t>
            </a:r>
            <a:endParaRPr lang="tr-TR" sz="2400" dirty="0" smtClean="0">
              <a:latin typeface="+mn-lt"/>
            </a:endParaRPr>
          </a:p>
          <a:p>
            <a:pPr marL="457200" indent="-457200">
              <a:buFont typeface="Wingdings" panose="05000000000000000000" pitchFamily="2" charset="2"/>
              <a:buChar char="Ø"/>
            </a:pPr>
            <a:r>
              <a:rPr lang="en-US" sz="2400" dirty="0" err="1">
                <a:latin typeface="+mn-lt"/>
              </a:rPr>
              <a:t>Alkolü</a:t>
            </a:r>
            <a:r>
              <a:rPr lang="en-US" sz="2400" dirty="0">
                <a:latin typeface="+mn-lt"/>
              </a:rPr>
              <a:t> ilk </a:t>
            </a:r>
            <a:r>
              <a:rPr lang="en-US" sz="2400" dirty="0" err="1">
                <a:latin typeface="+mn-lt"/>
              </a:rPr>
              <a:t>kez</a:t>
            </a:r>
            <a:r>
              <a:rPr lang="en-US" sz="2400" dirty="0">
                <a:latin typeface="+mn-lt"/>
              </a:rPr>
              <a:t> </a:t>
            </a:r>
            <a:r>
              <a:rPr lang="en-US" sz="2400" dirty="0" err="1">
                <a:latin typeface="+mn-lt"/>
              </a:rPr>
              <a:t>kullanma</a:t>
            </a:r>
            <a:r>
              <a:rPr lang="en-US" sz="2400" dirty="0">
                <a:latin typeface="+mn-lt"/>
              </a:rPr>
              <a:t> </a:t>
            </a:r>
            <a:r>
              <a:rPr lang="en-US" sz="2400" dirty="0" err="1">
                <a:latin typeface="+mn-lt"/>
              </a:rPr>
              <a:t>yaşı</a:t>
            </a:r>
            <a:r>
              <a:rPr lang="en-US" sz="2400" dirty="0">
                <a:latin typeface="+mn-lt"/>
              </a:rPr>
              <a:t> </a:t>
            </a:r>
            <a:r>
              <a:rPr lang="en-US" sz="2400" dirty="0" err="1">
                <a:latin typeface="+mn-lt"/>
              </a:rPr>
              <a:t>ülkemizde</a:t>
            </a:r>
            <a:r>
              <a:rPr lang="en-US" sz="2400" dirty="0">
                <a:latin typeface="+mn-lt"/>
              </a:rPr>
              <a:t> </a:t>
            </a:r>
            <a:r>
              <a:rPr lang="en-US" sz="2400" dirty="0" err="1">
                <a:latin typeface="+mn-lt"/>
              </a:rPr>
              <a:t>maalesef</a:t>
            </a:r>
            <a:r>
              <a:rPr lang="en-US" sz="2400" dirty="0">
                <a:latin typeface="+mn-lt"/>
              </a:rPr>
              <a:t> 11’e </a:t>
            </a:r>
            <a:r>
              <a:rPr lang="en-US" sz="2400" dirty="0" err="1">
                <a:latin typeface="+mn-lt"/>
              </a:rPr>
              <a:t>kadar</a:t>
            </a:r>
            <a:r>
              <a:rPr lang="en-US" sz="2400" dirty="0">
                <a:latin typeface="+mn-lt"/>
              </a:rPr>
              <a:t> </a:t>
            </a:r>
            <a:r>
              <a:rPr lang="en-US" sz="2400" dirty="0" err="1">
                <a:latin typeface="+mn-lt"/>
              </a:rPr>
              <a:t>inmiştir</a:t>
            </a:r>
            <a:r>
              <a:rPr lang="en-US" sz="2400" dirty="0">
                <a:latin typeface="+mn-lt"/>
              </a:rPr>
              <a:t>. </a:t>
            </a:r>
            <a:r>
              <a:rPr lang="en-US" sz="2400" dirty="0" err="1">
                <a:latin typeface="+mn-lt"/>
              </a:rPr>
              <a:t>Alkol</a:t>
            </a:r>
            <a:r>
              <a:rPr lang="en-US" sz="2400" dirty="0">
                <a:latin typeface="+mn-lt"/>
              </a:rPr>
              <a:t> </a:t>
            </a:r>
            <a:r>
              <a:rPr lang="en-US" sz="2400" dirty="0" err="1">
                <a:latin typeface="+mn-lt"/>
              </a:rPr>
              <a:t>kullanımına</a:t>
            </a:r>
            <a:r>
              <a:rPr lang="en-US" sz="2400" dirty="0">
                <a:latin typeface="+mn-lt"/>
              </a:rPr>
              <a:t> </a:t>
            </a:r>
            <a:r>
              <a:rPr lang="en-US" sz="2400" dirty="0" err="1">
                <a:latin typeface="+mn-lt"/>
              </a:rPr>
              <a:t>başlama</a:t>
            </a:r>
            <a:r>
              <a:rPr lang="en-US" sz="2400" dirty="0">
                <a:latin typeface="+mn-lt"/>
              </a:rPr>
              <a:t> </a:t>
            </a:r>
            <a:r>
              <a:rPr lang="en-US" sz="2400" dirty="0" err="1">
                <a:latin typeface="+mn-lt"/>
              </a:rPr>
              <a:t>yaşı</a:t>
            </a:r>
            <a:r>
              <a:rPr lang="en-US" sz="2400" dirty="0">
                <a:latin typeface="+mn-lt"/>
              </a:rPr>
              <a:t> </a:t>
            </a:r>
            <a:r>
              <a:rPr lang="en-US" sz="2400" dirty="0" err="1">
                <a:latin typeface="+mn-lt"/>
              </a:rPr>
              <a:t>düştükçe</a:t>
            </a:r>
            <a:r>
              <a:rPr lang="en-US" sz="2400" dirty="0">
                <a:latin typeface="+mn-lt"/>
              </a:rPr>
              <a:t> </a:t>
            </a:r>
            <a:r>
              <a:rPr lang="en-US" sz="2400" dirty="0" err="1">
                <a:latin typeface="+mn-lt"/>
              </a:rPr>
              <a:t>ileriki</a:t>
            </a:r>
            <a:r>
              <a:rPr lang="en-US" sz="2400" dirty="0">
                <a:latin typeface="+mn-lt"/>
              </a:rPr>
              <a:t> </a:t>
            </a:r>
            <a:r>
              <a:rPr lang="en-US" sz="2400" dirty="0" err="1">
                <a:latin typeface="+mn-lt"/>
              </a:rPr>
              <a:t>yaşlarda</a:t>
            </a:r>
            <a:r>
              <a:rPr lang="en-US" sz="2400" dirty="0">
                <a:latin typeface="+mn-lt"/>
              </a:rPr>
              <a:t> </a:t>
            </a:r>
            <a:r>
              <a:rPr lang="en-US" sz="2400" dirty="0" err="1">
                <a:latin typeface="+mn-lt"/>
              </a:rPr>
              <a:t>bağımlı</a:t>
            </a:r>
            <a:r>
              <a:rPr lang="en-US" sz="2400" dirty="0">
                <a:latin typeface="+mn-lt"/>
              </a:rPr>
              <a:t> </a:t>
            </a:r>
            <a:r>
              <a:rPr lang="en-US" sz="2400" dirty="0" err="1">
                <a:latin typeface="+mn-lt"/>
              </a:rPr>
              <a:t>olma</a:t>
            </a:r>
            <a:r>
              <a:rPr lang="en-US" sz="2400" dirty="0">
                <a:latin typeface="+mn-lt"/>
              </a:rPr>
              <a:t> </a:t>
            </a:r>
            <a:r>
              <a:rPr lang="en-US" sz="2400" dirty="0" err="1">
                <a:latin typeface="+mn-lt"/>
              </a:rPr>
              <a:t>riski</a:t>
            </a:r>
            <a:r>
              <a:rPr lang="en-US" sz="2400" dirty="0">
                <a:latin typeface="+mn-lt"/>
              </a:rPr>
              <a:t> </a:t>
            </a:r>
            <a:r>
              <a:rPr lang="en-US" sz="2400" dirty="0" err="1">
                <a:latin typeface="+mn-lt"/>
              </a:rPr>
              <a:t>artmaktadır</a:t>
            </a:r>
            <a:r>
              <a:rPr lang="en-US" sz="2400" dirty="0">
                <a:latin typeface="+mn-lt"/>
              </a:rPr>
              <a:t>.</a:t>
            </a:r>
          </a:p>
          <a:p>
            <a:pPr marL="457200" indent="-457200">
              <a:buFont typeface="Wingdings" panose="05000000000000000000" pitchFamily="2" charset="2"/>
              <a:buChar char="Ø"/>
            </a:pPr>
            <a:endParaRPr lang="en-US" sz="2400" dirty="0" smtClean="0">
              <a:latin typeface="+mn-lt"/>
            </a:endParaRPr>
          </a:p>
          <a:p>
            <a:pPr marL="457200" indent="-457200">
              <a:buFont typeface="Wingdings" panose="05000000000000000000" pitchFamily="2" charset="2"/>
              <a:buChar char="Ø"/>
            </a:pPr>
            <a:endParaRPr lang="en-US" sz="2400" dirty="0">
              <a:latin typeface="+mn-lt"/>
            </a:endParaRPr>
          </a:p>
          <a:p>
            <a:pPr marL="457200" indent="-457200">
              <a:buFont typeface="Wingdings" panose="05000000000000000000" pitchFamily="2" charset="2"/>
              <a:buChar char="Ø"/>
            </a:pPr>
            <a:endParaRPr lang="en-US" sz="2400" dirty="0" smtClean="0">
              <a:latin typeface="+mn-lt"/>
            </a:endParaRPr>
          </a:p>
        </p:txBody>
      </p:sp>
    </p:spTree>
    <p:extLst>
      <p:ext uri="{BB962C8B-B14F-4D97-AF65-F5344CB8AC3E}">
        <p14:creationId xmlns:p14="http://schemas.microsoft.com/office/powerpoint/2010/main" val="164087606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0"/>
                                  </p:st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22" presetClass="entr" presetSubtype="1" fill="hold" grpId="0"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up)">
                                      <p:cBhvr>
                                        <p:cTn id="10" dur="500"/>
                                        <p:tgtEl>
                                          <p:spTgt spid="6">
                                            <p:txEl>
                                              <p:pRg st="0" end="0"/>
                                            </p:txEl>
                                          </p:spTgt>
                                        </p:tgtEl>
                                      </p:cBhvr>
                                    </p:animEffect>
                                  </p:childTnLst>
                                </p:cTn>
                              </p:par>
                            </p:childTnLst>
                          </p:cTn>
                        </p:par>
                        <p:par>
                          <p:cTn id="11" fill="hold">
                            <p:stCondLst>
                              <p:cond delay="1500"/>
                            </p:stCondLst>
                            <p:childTnLst>
                              <p:par>
                                <p:cTn id="12" presetID="22" presetClass="entr" presetSubtype="1" fill="hold" grpId="0" nodeType="after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wipe(up)">
                                      <p:cBhvr>
                                        <p:cTn id="14" dur="500"/>
                                        <p:tgtEl>
                                          <p:spTgt spid="6">
                                            <p:txEl>
                                              <p:pRg st="1" end="1"/>
                                            </p:txEl>
                                          </p:spTgt>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up)">
                                      <p:cBhvr>
                                        <p:cTn id="18" dur="500"/>
                                        <p:tgtEl>
                                          <p:spTgt spid="6">
                                            <p:txEl>
                                              <p:pRg st="2" end="2"/>
                                            </p:txEl>
                                          </p:spTgt>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up)">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19475" y="260648"/>
            <a:ext cx="8500997" cy="830997"/>
          </a:xfrm>
          <a:prstGeom prst="rect">
            <a:avLst/>
          </a:prstGeom>
          <a:noFill/>
        </p:spPr>
        <p:txBody>
          <a:bodyPr wrap="square" rtlCol="0">
            <a:spAutoFit/>
          </a:bodyPr>
          <a:lstStyle/>
          <a:p>
            <a:r>
              <a:rPr lang="en-US" sz="4800" b="1" dirty="0" err="1">
                <a:solidFill>
                  <a:srgbClr val="FF0000"/>
                </a:solidFill>
                <a:latin typeface="+mn-lt"/>
              </a:rPr>
              <a:t>Alkol</a:t>
            </a:r>
            <a:r>
              <a:rPr lang="en-US" sz="4800" b="1" dirty="0">
                <a:solidFill>
                  <a:srgbClr val="FF0000"/>
                </a:solidFill>
                <a:latin typeface="+mn-lt"/>
              </a:rPr>
              <a:t> </a:t>
            </a:r>
            <a:r>
              <a:rPr lang="en-US" sz="4800" b="1" dirty="0" err="1">
                <a:solidFill>
                  <a:srgbClr val="FF0000"/>
                </a:solidFill>
                <a:latin typeface="+mn-lt"/>
              </a:rPr>
              <a:t>Vücutta</a:t>
            </a:r>
            <a:r>
              <a:rPr lang="en-US" sz="4800" b="1" dirty="0">
                <a:solidFill>
                  <a:srgbClr val="FF0000"/>
                </a:solidFill>
                <a:latin typeface="+mn-lt"/>
              </a:rPr>
              <a:t> </a:t>
            </a:r>
            <a:r>
              <a:rPr lang="en-US" sz="4800" b="1" dirty="0" err="1">
                <a:solidFill>
                  <a:srgbClr val="FF0000"/>
                </a:solidFill>
                <a:latin typeface="+mn-lt"/>
              </a:rPr>
              <a:t>Nasıl</a:t>
            </a:r>
            <a:r>
              <a:rPr lang="en-US" sz="4800" b="1" dirty="0">
                <a:solidFill>
                  <a:srgbClr val="FF0000"/>
                </a:solidFill>
                <a:latin typeface="+mn-lt"/>
              </a:rPr>
              <a:t> </a:t>
            </a:r>
            <a:r>
              <a:rPr lang="en-US" sz="4800" b="1" dirty="0" err="1">
                <a:solidFill>
                  <a:srgbClr val="FF0000"/>
                </a:solidFill>
                <a:latin typeface="+mn-lt"/>
              </a:rPr>
              <a:t>Bir</a:t>
            </a:r>
            <a:r>
              <a:rPr lang="en-US" sz="4800" b="1" dirty="0">
                <a:solidFill>
                  <a:srgbClr val="FF0000"/>
                </a:solidFill>
                <a:latin typeface="+mn-lt"/>
              </a:rPr>
              <a:t> </a:t>
            </a:r>
            <a:r>
              <a:rPr lang="en-US" sz="4800" b="1" dirty="0" err="1">
                <a:solidFill>
                  <a:srgbClr val="FF0000"/>
                </a:solidFill>
                <a:latin typeface="+mn-lt"/>
              </a:rPr>
              <a:t>Yol</a:t>
            </a:r>
            <a:r>
              <a:rPr lang="en-US" sz="4800" b="1" dirty="0">
                <a:solidFill>
                  <a:srgbClr val="FF0000"/>
                </a:solidFill>
                <a:latin typeface="+mn-lt"/>
              </a:rPr>
              <a:t> </a:t>
            </a:r>
            <a:r>
              <a:rPr lang="en-US" sz="4800" b="1" dirty="0" err="1">
                <a:solidFill>
                  <a:srgbClr val="FF0000"/>
                </a:solidFill>
                <a:latin typeface="+mn-lt"/>
              </a:rPr>
              <a:t>İzler</a:t>
            </a:r>
            <a:r>
              <a:rPr lang="en-US" sz="4800" b="1" dirty="0">
                <a:solidFill>
                  <a:srgbClr val="FF0000"/>
                </a:solidFill>
                <a:latin typeface="+mn-lt"/>
              </a:rPr>
              <a:t>?</a:t>
            </a:r>
          </a:p>
        </p:txBody>
      </p:sp>
      <p:sp>
        <p:nvSpPr>
          <p:cNvPr id="11" name="TextBox 10"/>
          <p:cNvSpPr txBox="1"/>
          <p:nvPr/>
        </p:nvSpPr>
        <p:spPr>
          <a:xfrm>
            <a:off x="537526" y="5715253"/>
            <a:ext cx="8068949" cy="954107"/>
          </a:xfrm>
          <a:prstGeom prst="rect">
            <a:avLst/>
          </a:prstGeom>
          <a:solidFill>
            <a:srgbClr val="C00000">
              <a:alpha val="50000"/>
            </a:srgbClr>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800" dirty="0" err="1">
                <a:solidFill>
                  <a:schemeClr val="bg1"/>
                </a:solidFill>
              </a:rPr>
              <a:t>Alkol</a:t>
            </a:r>
            <a:r>
              <a:rPr lang="en-US" sz="2800" dirty="0">
                <a:solidFill>
                  <a:schemeClr val="bg1"/>
                </a:solidFill>
              </a:rPr>
              <a:t>, </a:t>
            </a:r>
            <a:r>
              <a:rPr lang="en-US" sz="2800" dirty="0" err="1">
                <a:solidFill>
                  <a:schemeClr val="bg1"/>
                </a:solidFill>
              </a:rPr>
              <a:t>vücuda</a:t>
            </a:r>
            <a:r>
              <a:rPr lang="en-US" sz="2800" dirty="0">
                <a:solidFill>
                  <a:schemeClr val="bg1"/>
                </a:solidFill>
              </a:rPr>
              <a:t> </a:t>
            </a:r>
            <a:r>
              <a:rPr lang="en-US" sz="2800" dirty="0" err="1">
                <a:solidFill>
                  <a:schemeClr val="bg1"/>
                </a:solidFill>
              </a:rPr>
              <a:t>alındığı</a:t>
            </a:r>
            <a:r>
              <a:rPr lang="en-US" sz="2800" dirty="0">
                <a:solidFill>
                  <a:schemeClr val="bg1"/>
                </a:solidFill>
              </a:rPr>
              <a:t> ilk </a:t>
            </a:r>
            <a:r>
              <a:rPr lang="en-US" sz="2800" dirty="0" err="1">
                <a:solidFill>
                  <a:schemeClr val="bg1"/>
                </a:solidFill>
              </a:rPr>
              <a:t>andan</a:t>
            </a:r>
            <a:r>
              <a:rPr lang="en-US" sz="2800" dirty="0">
                <a:solidFill>
                  <a:schemeClr val="bg1"/>
                </a:solidFill>
              </a:rPr>
              <a:t> </a:t>
            </a:r>
            <a:r>
              <a:rPr lang="en-US" sz="2800" dirty="0" err="1">
                <a:solidFill>
                  <a:schemeClr val="bg1"/>
                </a:solidFill>
              </a:rPr>
              <a:t>itibaren</a:t>
            </a:r>
            <a:r>
              <a:rPr lang="en-US" sz="2800" dirty="0">
                <a:solidFill>
                  <a:schemeClr val="bg1"/>
                </a:solidFill>
              </a:rPr>
              <a:t> </a:t>
            </a:r>
            <a:r>
              <a:rPr lang="en-US" sz="2800" dirty="0" err="1">
                <a:solidFill>
                  <a:schemeClr val="bg1"/>
                </a:solidFill>
              </a:rPr>
              <a:t>sadece</a:t>
            </a:r>
            <a:r>
              <a:rPr lang="en-US" sz="2800" dirty="0">
                <a:solidFill>
                  <a:schemeClr val="bg1"/>
                </a:solidFill>
              </a:rPr>
              <a:t> 3 </a:t>
            </a:r>
            <a:r>
              <a:rPr lang="en-US" sz="2800" dirty="0" err="1">
                <a:solidFill>
                  <a:schemeClr val="bg1"/>
                </a:solidFill>
              </a:rPr>
              <a:t>dakika</a:t>
            </a:r>
            <a:r>
              <a:rPr lang="en-US" sz="2800" dirty="0">
                <a:solidFill>
                  <a:schemeClr val="bg1"/>
                </a:solidFill>
              </a:rPr>
              <a:t> </a:t>
            </a:r>
            <a:r>
              <a:rPr lang="en-US" sz="2800" dirty="0" err="1">
                <a:solidFill>
                  <a:schemeClr val="bg1"/>
                </a:solidFill>
              </a:rPr>
              <a:t>sonra</a:t>
            </a:r>
            <a:r>
              <a:rPr lang="en-US" sz="2800" dirty="0">
                <a:solidFill>
                  <a:schemeClr val="bg1"/>
                </a:solidFill>
              </a:rPr>
              <a:t> </a:t>
            </a:r>
            <a:r>
              <a:rPr lang="en-US" sz="2800" dirty="0" err="1">
                <a:solidFill>
                  <a:schemeClr val="bg1"/>
                </a:solidFill>
              </a:rPr>
              <a:t>vücuttaki</a:t>
            </a:r>
            <a:r>
              <a:rPr lang="en-US" sz="2800" dirty="0">
                <a:solidFill>
                  <a:schemeClr val="bg1"/>
                </a:solidFill>
              </a:rPr>
              <a:t> </a:t>
            </a:r>
            <a:r>
              <a:rPr lang="en-US" sz="2800" dirty="0" err="1">
                <a:solidFill>
                  <a:schemeClr val="bg1"/>
                </a:solidFill>
              </a:rPr>
              <a:t>tüm</a:t>
            </a:r>
            <a:r>
              <a:rPr lang="en-US" sz="2800" dirty="0">
                <a:solidFill>
                  <a:schemeClr val="bg1"/>
                </a:solidFill>
              </a:rPr>
              <a:t> </a:t>
            </a:r>
            <a:r>
              <a:rPr lang="en-US" sz="2800" dirty="0" err="1">
                <a:solidFill>
                  <a:schemeClr val="bg1"/>
                </a:solidFill>
              </a:rPr>
              <a:t>hücrelere</a:t>
            </a:r>
            <a:r>
              <a:rPr lang="en-US" sz="2800" dirty="0">
                <a:solidFill>
                  <a:schemeClr val="bg1"/>
                </a:solidFill>
              </a:rPr>
              <a:t> </a:t>
            </a:r>
            <a:r>
              <a:rPr lang="en-US" sz="2800" dirty="0" err="1">
                <a:solidFill>
                  <a:schemeClr val="bg1"/>
                </a:solidFill>
              </a:rPr>
              <a:t>ulaşır</a:t>
            </a:r>
            <a:r>
              <a:rPr lang="en-US" sz="2800" dirty="0">
                <a:solidFill>
                  <a:schemeClr val="bg1"/>
                </a:solidFill>
              </a:rPr>
              <a:t>.</a:t>
            </a:r>
            <a:endParaRPr lang="en-US" sz="2800" dirty="0">
              <a:solidFill>
                <a:schemeClr val="bg1"/>
              </a:solidFill>
              <a:latin typeface="+mn-lt"/>
            </a:endParaRPr>
          </a:p>
        </p:txBody>
      </p:sp>
      <p:graphicFrame>
        <p:nvGraphicFramePr>
          <p:cNvPr id="3" name="Diagram 2"/>
          <p:cNvGraphicFramePr/>
          <p:nvPr>
            <p:extLst>
              <p:ext uri="{D42A27DB-BD31-4B8C-83A1-F6EECF244321}">
                <p14:modId xmlns:p14="http://schemas.microsoft.com/office/powerpoint/2010/main" val="1362603297"/>
              </p:ext>
            </p:extLst>
          </p:nvPr>
        </p:nvGraphicFramePr>
        <p:xfrm>
          <a:off x="1524000" y="123720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2212976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79512" y="116632"/>
            <a:ext cx="8979836" cy="1569660"/>
          </a:xfrm>
          <a:prstGeom prst="rect">
            <a:avLst/>
          </a:prstGeom>
          <a:noFill/>
        </p:spPr>
        <p:txBody>
          <a:bodyPr wrap="square" rtlCol="0">
            <a:spAutoFit/>
          </a:bodyPr>
          <a:lstStyle/>
          <a:p>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Alkolün</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Kısa</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Dönemde</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Görülebilecek</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Etkileri</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Nelerdir</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a:t>
            </a:r>
            <a:endParaRPr lang="tr-TR" sz="3200" b="1" dirty="0">
              <a:ln w="28575">
                <a:solidFill>
                  <a:schemeClr val="tx1"/>
                </a:solidFill>
                <a:prstDash val="solid"/>
              </a:ln>
              <a:solidFill>
                <a:schemeClr val="bg1"/>
              </a:solidFill>
              <a:effectLst>
                <a:outerShdw blurRad="50800" dist="38100" dir="2700000" algn="tl" rotWithShape="0">
                  <a:prstClr val="black">
                    <a:alpha val="40000"/>
                  </a:prstClr>
                </a:outerShdw>
              </a:effectLst>
              <a:latin typeface="+mn-lt"/>
            </a:endParaRPr>
          </a:p>
        </p:txBody>
      </p:sp>
      <p:sp>
        <p:nvSpPr>
          <p:cNvPr id="8" name="TextBox 7"/>
          <p:cNvSpPr txBox="1"/>
          <p:nvPr/>
        </p:nvSpPr>
        <p:spPr>
          <a:xfrm>
            <a:off x="5868144" y="3429000"/>
            <a:ext cx="2520280" cy="3108543"/>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err="1" smtClean="0">
                <a:latin typeface="+mn-lt"/>
              </a:rPr>
              <a:t>Beyinde</a:t>
            </a:r>
            <a:endParaRPr lang="en-US" sz="2800" b="1" dirty="0">
              <a:latin typeface="+mn-lt"/>
            </a:endParaRPr>
          </a:p>
          <a:p>
            <a:pPr marL="457200" indent="-457200">
              <a:buFont typeface="Wingdings" panose="05000000000000000000" pitchFamily="2" charset="2"/>
              <a:buChar char="Ø"/>
            </a:pPr>
            <a:r>
              <a:rPr lang="en-US" sz="2800" b="1" dirty="0" err="1" smtClean="0">
                <a:latin typeface="+mn-lt"/>
              </a:rPr>
              <a:t>Başta</a:t>
            </a:r>
            <a:endParaRPr lang="en-US" sz="2800" b="1" dirty="0">
              <a:latin typeface="+mn-lt"/>
            </a:endParaRPr>
          </a:p>
          <a:p>
            <a:pPr marL="457200" indent="-457200">
              <a:buFont typeface="Wingdings" panose="05000000000000000000" pitchFamily="2" charset="2"/>
              <a:buChar char="Ø"/>
            </a:pPr>
            <a:r>
              <a:rPr lang="en-US" sz="2800" b="1" dirty="0" err="1" smtClean="0">
                <a:latin typeface="+mn-lt"/>
              </a:rPr>
              <a:t>Yüzde</a:t>
            </a:r>
            <a:endParaRPr lang="en-US" sz="2800" b="1" dirty="0">
              <a:latin typeface="+mn-lt"/>
            </a:endParaRPr>
          </a:p>
          <a:p>
            <a:pPr marL="457200" indent="-457200">
              <a:buFont typeface="Wingdings" panose="05000000000000000000" pitchFamily="2" charset="2"/>
              <a:buChar char="Ø"/>
            </a:pPr>
            <a:r>
              <a:rPr lang="en-US" sz="2800" b="1" dirty="0" err="1" smtClean="0">
                <a:latin typeface="+mn-lt"/>
              </a:rPr>
              <a:t>Burunda</a:t>
            </a:r>
            <a:endParaRPr lang="en-US" sz="2800" b="1" dirty="0">
              <a:latin typeface="+mn-lt"/>
            </a:endParaRPr>
          </a:p>
          <a:p>
            <a:pPr marL="457200" indent="-457200">
              <a:buFont typeface="Wingdings" panose="05000000000000000000" pitchFamily="2" charset="2"/>
              <a:buChar char="Ø"/>
            </a:pPr>
            <a:r>
              <a:rPr lang="en-US" sz="2800" b="1" dirty="0" err="1" smtClean="0">
                <a:latin typeface="+mn-lt"/>
              </a:rPr>
              <a:t>Ağızda</a:t>
            </a:r>
            <a:endParaRPr lang="en-US" sz="2800" b="1" dirty="0">
              <a:latin typeface="+mn-lt"/>
            </a:endParaRPr>
          </a:p>
          <a:p>
            <a:pPr marL="457200" indent="-457200">
              <a:buFont typeface="Wingdings" panose="05000000000000000000" pitchFamily="2" charset="2"/>
              <a:buChar char="Ø"/>
            </a:pPr>
            <a:r>
              <a:rPr lang="en-US" sz="2800" b="1" dirty="0" err="1" smtClean="0">
                <a:latin typeface="+mn-lt"/>
              </a:rPr>
              <a:t>Dişlerde</a:t>
            </a:r>
            <a:endParaRPr lang="en-US" sz="2800" b="1" dirty="0">
              <a:latin typeface="+mn-lt"/>
            </a:endParaRPr>
          </a:p>
          <a:p>
            <a:pPr marL="457200" indent="-457200">
              <a:buFont typeface="Wingdings" panose="05000000000000000000" pitchFamily="2" charset="2"/>
              <a:buChar char="Ø"/>
            </a:pPr>
            <a:r>
              <a:rPr lang="en-US" sz="2800" b="1" dirty="0" err="1">
                <a:latin typeface="+mn-lt"/>
              </a:rPr>
              <a:t>Boğazda</a:t>
            </a:r>
            <a:endParaRPr lang="en-US" sz="2800" b="1" dirty="0" smtClean="0">
              <a:latin typeface="+mn-lt"/>
            </a:endParaRPr>
          </a:p>
        </p:txBody>
      </p:sp>
      <p:sp>
        <p:nvSpPr>
          <p:cNvPr id="15" name="TextBox 14"/>
          <p:cNvSpPr txBox="1"/>
          <p:nvPr/>
        </p:nvSpPr>
        <p:spPr>
          <a:xfrm>
            <a:off x="5364088" y="1865148"/>
            <a:ext cx="3528392" cy="1384995"/>
          </a:xfrm>
          <a:prstGeom prst="rect">
            <a:avLst/>
          </a:prstGeom>
          <a:noFill/>
        </p:spPr>
        <p:txBody>
          <a:bodyPr wrap="square" rtlCol="0">
            <a:spAutoFit/>
          </a:bodyPr>
          <a:lstStyle/>
          <a:p>
            <a:r>
              <a:rPr lang="en-US" sz="2800" b="1" dirty="0" err="1">
                <a:latin typeface="+mn-lt"/>
              </a:rPr>
              <a:t>Bildiklerinizi</a:t>
            </a:r>
            <a:r>
              <a:rPr lang="en-US" sz="2800" b="1" dirty="0">
                <a:latin typeface="+mn-lt"/>
              </a:rPr>
              <a:t> </a:t>
            </a:r>
            <a:r>
              <a:rPr lang="en-US" sz="2800" b="1" dirty="0" err="1">
                <a:latin typeface="+mn-lt"/>
              </a:rPr>
              <a:t>aşağıdaki</a:t>
            </a:r>
            <a:r>
              <a:rPr lang="en-US" sz="2800" b="1" dirty="0">
                <a:latin typeface="+mn-lt"/>
              </a:rPr>
              <a:t> </a:t>
            </a:r>
            <a:r>
              <a:rPr lang="en-US" sz="2800" b="1" dirty="0" err="1">
                <a:latin typeface="+mn-lt"/>
              </a:rPr>
              <a:t>başlıklar</a:t>
            </a:r>
            <a:r>
              <a:rPr lang="en-US" sz="2800" b="1" dirty="0">
                <a:latin typeface="+mn-lt"/>
              </a:rPr>
              <a:t> </a:t>
            </a:r>
            <a:r>
              <a:rPr lang="en-US" sz="2800" b="1" dirty="0" err="1">
                <a:latin typeface="+mn-lt"/>
              </a:rPr>
              <a:t>çerçevesinde</a:t>
            </a:r>
            <a:r>
              <a:rPr lang="en-US" sz="2800" b="1" dirty="0">
                <a:latin typeface="+mn-lt"/>
              </a:rPr>
              <a:t> </a:t>
            </a:r>
            <a:r>
              <a:rPr lang="en-US" sz="2800" b="1" dirty="0" err="1">
                <a:latin typeface="+mn-lt"/>
              </a:rPr>
              <a:t>hatırlamaya</a:t>
            </a:r>
            <a:r>
              <a:rPr lang="en-US" sz="2800" b="1" dirty="0">
                <a:latin typeface="+mn-lt"/>
              </a:rPr>
              <a:t> </a:t>
            </a:r>
            <a:r>
              <a:rPr lang="en-US" sz="2800" b="1" dirty="0" err="1" smtClean="0">
                <a:latin typeface="+mn-lt"/>
              </a:rPr>
              <a:t>çalışınız</a:t>
            </a:r>
            <a:r>
              <a:rPr lang="tr-TR" sz="2800" b="1" dirty="0" smtClean="0">
                <a:latin typeface="+mn-lt"/>
              </a:rPr>
              <a:t>:</a:t>
            </a:r>
            <a:endParaRPr lang="en-US" sz="2800" b="1" dirty="0">
              <a:latin typeface="+mn-l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3596" y="1949971"/>
            <a:ext cx="952500" cy="542925"/>
          </a:xfrm>
          <a:prstGeom prst="rect">
            <a:avLst/>
          </a:prstGeom>
        </p:spPr>
      </p:pic>
    </p:spTree>
    <p:extLst>
      <p:ext uri="{BB962C8B-B14F-4D97-AF65-F5344CB8AC3E}">
        <p14:creationId xmlns:p14="http://schemas.microsoft.com/office/powerpoint/2010/main" val="19340055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907704" y="1769000"/>
            <a:ext cx="7020780" cy="4893647"/>
          </a:xfrm>
          <a:prstGeom prst="rect">
            <a:avLst/>
          </a:prstGeom>
          <a:solidFill>
            <a:schemeClr val="tx1">
              <a:alpha val="50000"/>
            </a:schemeClr>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457200" indent="-457200">
              <a:buFont typeface="Wingdings" panose="05000000000000000000" pitchFamily="2" charset="2"/>
              <a:buChar char="Ø"/>
            </a:pPr>
            <a:r>
              <a:rPr lang="en-US" sz="2400" b="1" dirty="0" err="1" smtClean="0">
                <a:latin typeface="+mn-lt"/>
              </a:rPr>
              <a:t>Beyinde</a:t>
            </a:r>
            <a:r>
              <a:rPr lang="tr-TR" sz="2400" b="1" dirty="0" smtClean="0"/>
              <a:t>: </a:t>
            </a:r>
            <a:r>
              <a:rPr lang="tr-TR" sz="2400" dirty="0" smtClean="0">
                <a:latin typeface="+mn-lt"/>
              </a:rPr>
              <a:t>Mantıklı </a:t>
            </a:r>
            <a:r>
              <a:rPr lang="tr-TR" sz="2400" dirty="0">
                <a:latin typeface="+mn-lt"/>
              </a:rPr>
              <a:t>düşünme, karar verme ve hareket etme yeteneklerinde bozulma</a:t>
            </a:r>
            <a:endParaRPr lang="en-US" sz="2400" dirty="0">
              <a:latin typeface="+mn-lt"/>
            </a:endParaRPr>
          </a:p>
          <a:p>
            <a:pPr marL="457200" indent="-457200">
              <a:buFont typeface="Wingdings" panose="05000000000000000000" pitchFamily="2" charset="2"/>
              <a:buChar char="Ø"/>
            </a:pPr>
            <a:r>
              <a:rPr lang="en-US" sz="2400" b="1" dirty="0" err="1" smtClean="0">
                <a:latin typeface="+mn-lt"/>
              </a:rPr>
              <a:t>Başta</a:t>
            </a:r>
            <a:r>
              <a:rPr lang="tr-TR" sz="2400" b="1" dirty="0" smtClean="0"/>
              <a:t>: </a:t>
            </a:r>
            <a:r>
              <a:rPr lang="en-US" sz="2400" dirty="0" err="1" smtClean="0"/>
              <a:t>Baş</a:t>
            </a:r>
            <a:r>
              <a:rPr lang="en-US" sz="2400" dirty="0" smtClean="0"/>
              <a:t> </a:t>
            </a:r>
            <a:r>
              <a:rPr lang="en-US" sz="2400" dirty="0" err="1"/>
              <a:t>ağrısı</a:t>
            </a:r>
            <a:endParaRPr lang="en-US" sz="2400" b="1" dirty="0">
              <a:latin typeface="+mn-lt"/>
            </a:endParaRPr>
          </a:p>
          <a:p>
            <a:pPr marL="457200" indent="-457200">
              <a:buFont typeface="Wingdings" panose="05000000000000000000" pitchFamily="2" charset="2"/>
              <a:buChar char="Ø"/>
            </a:pPr>
            <a:r>
              <a:rPr lang="en-US" sz="2400" b="1" dirty="0" err="1" smtClean="0">
                <a:latin typeface="+mn-lt"/>
              </a:rPr>
              <a:t>Yüzde</a:t>
            </a:r>
            <a:r>
              <a:rPr lang="tr-TR" sz="2400" b="1" dirty="0" smtClean="0"/>
              <a:t>: </a:t>
            </a:r>
            <a:r>
              <a:rPr lang="tr-TR" sz="2400" dirty="0" smtClean="0"/>
              <a:t>Damarlarda </a:t>
            </a:r>
            <a:r>
              <a:rPr lang="tr-TR" sz="2400" dirty="0"/>
              <a:t>genişleme ve yüze daha fazla kan gelmesi, bu sebeple de yüzde kızarıklık ve şişkinlikler</a:t>
            </a:r>
            <a:endParaRPr lang="en-US" sz="2400" dirty="0"/>
          </a:p>
          <a:p>
            <a:pPr marL="457200" indent="-457200">
              <a:buFont typeface="Wingdings" panose="05000000000000000000" pitchFamily="2" charset="2"/>
              <a:buChar char="Ø"/>
            </a:pPr>
            <a:r>
              <a:rPr lang="en-US" sz="2400" b="1" dirty="0" err="1" smtClean="0">
                <a:latin typeface="+mn-lt"/>
              </a:rPr>
              <a:t>Burunda</a:t>
            </a:r>
            <a:r>
              <a:rPr lang="tr-TR" sz="2400" b="1" dirty="0" smtClean="0"/>
              <a:t>: </a:t>
            </a:r>
            <a:r>
              <a:rPr lang="en-US" sz="2400" dirty="0" err="1" smtClean="0"/>
              <a:t>Koku</a:t>
            </a:r>
            <a:r>
              <a:rPr lang="en-US" sz="2400" dirty="0" smtClean="0"/>
              <a:t> </a:t>
            </a:r>
            <a:r>
              <a:rPr lang="en-US" sz="2400" dirty="0"/>
              <a:t>alma </a:t>
            </a:r>
            <a:r>
              <a:rPr lang="en-US" sz="2400" dirty="0" err="1"/>
              <a:t>duyusunda</a:t>
            </a:r>
            <a:r>
              <a:rPr lang="en-US" sz="2400" dirty="0"/>
              <a:t> </a:t>
            </a:r>
            <a:r>
              <a:rPr lang="en-US" sz="2400" dirty="0" err="1"/>
              <a:t>azalma</a:t>
            </a:r>
            <a:r>
              <a:rPr lang="en-US" sz="2400" dirty="0"/>
              <a:t>, </a:t>
            </a:r>
            <a:r>
              <a:rPr lang="en-US" sz="2400" dirty="0" err="1"/>
              <a:t>burun</a:t>
            </a:r>
            <a:r>
              <a:rPr lang="en-US" sz="2400" dirty="0"/>
              <a:t> </a:t>
            </a:r>
            <a:r>
              <a:rPr lang="en-US" sz="2400" dirty="0" err="1"/>
              <a:t>kanamaları</a:t>
            </a:r>
            <a:endParaRPr lang="en-US" sz="2400" b="1" dirty="0">
              <a:latin typeface="+mn-lt"/>
            </a:endParaRPr>
          </a:p>
          <a:p>
            <a:pPr marL="457200" indent="-457200">
              <a:buFont typeface="Wingdings" panose="05000000000000000000" pitchFamily="2" charset="2"/>
              <a:buChar char="Ø"/>
            </a:pPr>
            <a:r>
              <a:rPr lang="en-US" sz="2400" b="1" dirty="0" err="1" smtClean="0">
                <a:latin typeface="+mn-lt"/>
              </a:rPr>
              <a:t>Ağızda</a:t>
            </a:r>
            <a:r>
              <a:rPr lang="tr-TR" sz="2400" b="1" dirty="0" smtClean="0"/>
              <a:t>: </a:t>
            </a:r>
            <a:r>
              <a:rPr lang="en-US" sz="2400" dirty="0" err="1" smtClean="0"/>
              <a:t>Ağız</a:t>
            </a:r>
            <a:r>
              <a:rPr lang="en-US" sz="2400" dirty="0" smtClean="0"/>
              <a:t> </a:t>
            </a:r>
            <a:r>
              <a:rPr lang="en-US" sz="2400" dirty="0" err="1"/>
              <a:t>kuruluğu</a:t>
            </a:r>
            <a:r>
              <a:rPr lang="en-US" sz="2400" dirty="0"/>
              <a:t>, tat alma </a:t>
            </a:r>
            <a:r>
              <a:rPr lang="en-US" sz="2400" dirty="0" err="1"/>
              <a:t>duyusunda</a:t>
            </a:r>
            <a:r>
              <a:rPr lang="en-US" sz="2400" dirty="0"/>
              <a:t> </a:t>
            </a:r>
            <a:r>
              <a:rPr lang="en-US" sz="2400" dirty="0" err="1"/>
              <a:t>bozulma</a:t>
            </a:r>
            <a:r>
              <a:rPr lang="en-US" sz="2400" dirty="0"/>
              <a:t>, </a:t>
            </a:r>
            <a:r>
              <a:rPr lang="en-US" sz="2400" dirty="0" err="1"/>
              <a:t>ağız</a:t>
            </a:r>
            <a:r>
              <a:rPr lang="en-US" sz="2400" dirty="0"/>
              <a:t> </a:t>
            </a:r>
            <a:r>
              <a:rPr lang="en-US" sz="2400" dirty="0" err="1"/>
              <a:t>kokusu</a:t>
            </a:r>
            <a:r>
              <a:rPr lang="en-US" sz="2400" dirty="0"/>
              <a:t>, </a:t>
            </a:r>
            <a:r>
              <a:rPr lang="en-US" sz="2400" dirty="0" err="1"/>
              <a:t>ağız</a:t>
            </a:r>
            <a:r>
              <a:rPr lang="en-US" sz="2400" dirty="0"/>
              <a:t> </a:t>
            </a:r>
            <a:r>
              <a:rPr lang="en-US" sz="2400" dirty="0" err="1"/>
              <a:t>içi</a:t>
            </a:r>
            <a:r>
              <a:rPr lang="en-US" sz="2400" dirty="0"/>
              <a:t> </a:t>
            </a:r>
            <a:r>
              <a:rPr lang="en-US" sz="2400" dirty="0" err="1"/>
              <a:t>enfeksiyonlar</a:t>
            </a:r>
            <a:endParaRPr lang="en-US" sz="2400" b="1" dirty="0">
              <a:latin typeface="+mn-lt"/>
            </a:endParaRPr>
          </a:p>
          <a:p>
            <a:pPr marL="457200" indent="-457200">
              <a:buFont typeface="Wingdings" panose="05000000000000000000" pitchFamily="2" charset="2"/>
              <a:buChar char="Ø"/>
            </a:pPr>
            <a:r>
              <a:rPr lang="en-US" sz="2400" b="1" dirty="0" err="1" smtClean="0">
                <a:latin typeface="+mn-lt"/>
              </a:rPr>
              <a:t>Dişlerde</a:t>
            </a:r>
            <a:r>
              <a:rPr lang="tr-TR" sz="2400" b="1" dirty="0" smtClean="0"/>
              <a:t>: </a:t>
            </a:r>
            <a:r>
              <a:rPr lang="en-US" sz="2400" dirty="0" err="1" smtClean="0"/>
              <a:t>Çeşitli</a:t>
            </a:r>
            <a:r>
              <a:rPr lang="en-US" sz="2400" dirty="0" smtClean="0"/>
              <a:t> </a:t>
            </a:r>
            <a:r>
              <a:rPr lang="en-US" sz="2400" dirty="0" err="1"/>
              <a:t>diş</a:t>
            </a:r>
            <a:r>
              <a:rPr lang="en-US" sz="2400" dirty="0"/>
              <a:t> </a:t>
            </a:r>
            <a:r>
              <a:rPr lang="en-US" sz="2400" dirty="0" err="1"/>
              <a:t>eti</a:t>
            </a:r>
            <a:r>
              <a:rPr lang="en-US" sz="2400" dirty="0"/>
              <a:t> </a:t>
            </a:r>
            <a:r>
              <a:rPr lang="en-US" sz="2400" dirty="0" err="1"/>
              <a:t>hastalıkları</a:t>
            </a:r>
            <a:endParaRPr lang="en-US" sz="2400" b="1" dirty="0">
              <a:latin typeface="+mn-lt"/>
            </a:endParaRPr>
          </a:p>
          <a:p>
            <a:pPr marL="457200" indent="-457200">
              <a:buFont typeface="Wingdings" panose="05000000000000000000" pitchFamily="2" charset="2"/>
              <a:buChar char="Ø"/>
            </a:pPr>
            <a:r>
              <a:rPr lang="en-US" sz="2400" b="1" dirty="0" err="1" smtClean="0">
                <a:latin typeface="+mn-lt"/>
              </a:rPr>
              <a:t>Boğazda</a:t>
            </a:r>
            <a:r>
              <a:rPr lang="tr-TR" sz="2400" b="1" dirty="0" smtClean="0"/>
              <a:t>: </a:t>
            </a:r>
            <a:r>
              <a:rPr lang="fr-FR" sz="2400" dirty="0" err="1" smtClean="0"/>
              <a:t>Öksürük</a:t>
            </a:r>
            <a:r>
              <a:rPr lang="fr-FR" sz="2400" dirty="0"/>
              <a:t>, </a:t>
            </a:r>
            <a:r>
              <a:rPr lang="fr-FR" sz="2400" dirty="0" err="1"/>
              <a:t>zamanla</a:t>
            </a:r>
            <a:r>
              <a:rPr lang="fr-FR" sz="2400" dirty="0"/>
              <a:t> ses </a:t>
            </a:r>
            <a:r>
              <a:rPr lang="fr-FR" sz="2400" dirty="0" err="1"/>
              <a:t>telleri</a:t>
            </a:r>
            <a:r>
              <a:rPr lang="fr-FR" sz="2400" dirty="0"/>
              <a:t> </a:t>
            </a:r>
            <a:r>
              <a:rPr lang="fr-FR" sz="2400" dirty="0" err="1"/>
              <a:t>üzerinde</a:t>
            </a:r>
            <a:r>
              <a:rPr lang="fr-FR" sz="2400" dirty="0"/>
              <a:t> </a:t>
            </a:r>
            <a:r>
              <a:rPr lang="fr-FR" sz="2400" dirty="0" err="1"/>
              <a:t>tahribat</a:t>
            </a:r>
            <a:endParaRPr lang="en-US" sz="2400" b="1" dirty="0" smtClean="0">
              <a:latin typeface="+mn-lt"/>
            </a:endParaRPr>
          </a:p>
        </p:txBody>
      </p:sp>
      <p:sp>
        <p:nvSpPr>
          <p:cNvPr id="6" name="TextBox 5"/>
          <p:cNvSpPr txBox="1"/>
          <p:nvPr/>
        </p:nvSpPr>
        <p:spPr>
          <a:xfrm>
            <a:off x="179512" y="116632"/>
            <a:ext cx="8979836" cy="1569660"/>
          </a:xfrm>
          <a:prstGeom prst="rect">
            <a:avLst/>
          </a:prstGeom>
          <a:noFill/>
        </p:spPr>
        <p:txBody>
          <a:bodyPr wrap="square" rtlCol="0">
            <a:spAutoFit/>
          </a:bodyPr>
          <a:lstStyle/>
          <a:p>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Alkolün</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Kısa</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Dönemde</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Görülebilecek</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Etkileri</a:t>
            </a:r>
            <a:endParaRPr lang="tr-TR" sz="3200" b="1" dirty="0">
              <a:ln w="28575">
                <a:solidFill>
                  <a:schemeClr val="tx1"/>
                </a:solidFill>
                <a:prstDash val="solid"/>
              </a:ln>
              <a:solidFill>
                <a:schemeClr val="bg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354025334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00"/>
            <a:ext cx="9144000" cy="6858000"/>
          </a:xfrm>
          <a:prstGeom prst="rect">
            <a:avLst/>
          </a:prstGeom>
        </p:spPr>
      </p:pic>
      <p:sp>
        <p:nvSpPr>
          <p:cNvPr id="3" name="TextBox 2"/>
          <p:cNvSpPr txBox="1"/>
          <p:nvPr/>
        </p:nvSpPr>
        <p:spPr>
          <a:xfrm>
            <a:off x="5004048" y="1772816"/>
            <a:ext cx="4032448" cy="2400657"/>
          </a:xfrm>
          <a:prstGeom prst="rect">
            <a:avLst/>
          </a:prstGeom>
          <a:noFill/>
        </p:spPr>
        <p:txBody>
          <a:bodyPr wrap="square" rtlCol="0">
            <a:spAutoFit/>
          </a:bodyPr>
          <a:lstStyle/>
          <a:p>
            <a:pPr>
              <a:spcAft>
                <a:spcPts val="0"/>
              </a:spcAft>
            </a:pPr>
            <a:r>
              <a:rPr lang="en-US" sz="3000" dirty="0" err="1" smtClean="0">
                <a:solidFill>
                  <a:schemeClr val="bg1"/>
                </a:solidFill>
                <a:latin typeface="+mn-lt"/>
              </a:rPr>
              <a:t>Kronik</a:t>
            </a:r>
            <a:r>
              <a:rPr lang="en-US" sz="3000" dirty="0" smtClean="0">
                <a:solidFill>
                  <a:schemeClr val="bg1"/>
                </a:solidFill>
                <a:latin typeface="+mn-lt"/>
              </a:rPr>
              <a:t> </a:t>
            </a:r>
            <a:r>
              <a:rPr lang="en-US" sz="3000" dirty="0" err="1">
                <a:solidFill>
                  <a:schemeClr val="bg1"/>
                </a:solidFill>
                <a:latin typeface="+mn-lt"/>
              </a:rPr>
              <a:t>alkolizmin</a:t>
            </a:r>
            <a:r>
              <a:rPr lang="en-US" sz="3000" dirty="0">
                <a:solidFill>
                  <a:schemeClr val="bg1"/>
                </a:solidFill>
                <a:latin typeface="+mn-lt"/>
              </a:rPr>
              <a:t> </a:t>
            </a:r>
            <a:r>
              <a:rPr lang="en-US" sz="3000" dirty="0" err="1">
                <a:solidFill>
                  <a:schemeClr val="bg1"/>
                </a:solidFill>
                <a:latin typeface="+mn-lt"/>
              </a:rPr>
              <a:t>olası</a:t>
            </a:r>
            <a:r>
              <a:rPr lang="en-US" sz="3000" dirty="0">
                <a:solidFill>
                  <a:schemeClr val="bg1"/>
                </a:solidFill>
                <a:latin typeface="+mn-lt"/>
              </a:rPr>
              <a:t> </a:t>
            </a:r>
            <a:r>
              <a:rPr lang="en-US" sz="3000" dirty="0" err="1">
                <a:solidFill>
                  <a:schemeClr val="bg1"/>
                </a:solidFill>
                <a:latin typeface="+mn-lt"/>
              </a:rPr>
              <a:t>sonuçları</a:t>
            </a:r>
            <a:r>
              <a:rPr lang="en-US" sz="3000" dirty="0">
                <a:solidFill>
                  <a:schemeClr val="bg1"/>
                </a:solidFill>
                <a:latin typeface="+mn-lt"/>
              </a:rPr>
              <a:t> </a:t>
            </a:r>
            <a:r>
              <a:rPr lang="en-US" sz="3000" dirty="0" err="1">
                <a:solidFill>
                  <a:schemeClr val="bg1"/>
                </a:solidFill>
                <a:latin typeface="+mn-lt"/>
              </a:rPr>
              <a:t>üzerine</a:t>
            </a:r>
            <a:r>
              <a:rPr lang="en-US" sz="3000" dirty="0">
                <a:solidFill>
                  <a:schemeClr val="bg1"/>
                </a:solidFill>
                <a:latin typeface="+mn-lt"/>
              </a:rPr>
              <a:t> </a:t>
            </a:r>
            <a:r>
              <a:rPr lang="en-US" sz="3000" dirty="0" err="1">
                <a:solidFill>
                  <a:schemeClr val="bg1"/>
                </a:solidFill>
                <a:latin typeface="+mn-lt"/>
              </a:rPr>
              <a:t>bildiklerinizi</a:t>
            </a:r>
            <a:r>
              <a:rPr lang="en-US" sz="3000" dirty="0">
                <a:solidFill>
                  <a:schemeClr val="bg1"/>
                </a:solidFill>
                <a:latin typeface="+mn-lt"/>
              </a:rPr>
              <a:t> </a:t>
            </a:r>
            <a:r>
              <a:rPr lang="en-US" sz="3000" dirty="0" err="1">
                <a:solidFill>
                  <a:schemeClr val="bg1"/>
                </a:solidFill>
                <a:latin typeface="+mn-lt"/>
              </a:rPr>
              <a:t>hatırlamaya</a:t>
            </a:r>
            <a:r>
              <a:rPr lang="en-US" sz="3000" dirty="0">
                <a:solidFill>
                  <a:schemeClr val="bg1"/>
                </a:solidFill>
                <a:latin typeface="+mn-lt"/>
              </a:rPr>
              <a:t> </a:t>
            </a:r>
            <a:r>
              <a:rPr lang="en-US" sz="3000" dirty="0" err="1">
                <a:solidFill>
                  <a:schemeClr val="bg1"/>
                </a:solidFill>
                <a:latin typeface="+mn-lt"/>
              </a:rPr>
              <a:t>çalışınız</a:t>
            </a:r>
            <a:r>
              <a:rPr lang="en-US" sz="3000" dirty="0">
                <a:solidFill>
                  <a:schemeClr val="bg1"/>
                </a:solidFill>
                <a:latin typeface="+mn-lt"/>
              </a:rPr>
              <a:t>, </a:t>
            </a:r>
            <a:r>
              <a:rPr lang="en-US" sz="3000" dirty="0" err="1" smtClean="0">
                <a:solidFill>
                  <a:schemeClr val="bg1"/>
                </a:solidFill>
                <a:latin typeface="+mn-lt"/>
              </a:rPr>
              <a:t>hatırladıklarınız</a:t>
            </a:r>
            <a:r>
              <a:rPr lang="tr-TR" sz="3000" dirty="0" smtClean="0">
                <a:solidFill>
                  <a:schemeClr val="bg1"/>
                </a:solidFill>
                <a:latin typeface="+mn-lt"/>
              </a:rPr>
              <a:t>ı</a:t>
            </a:r>
            <a:r>
              <a:rPr lang="en-US" sz="3000" dirty="0" smtClean="0">
                <a:solidFill>
                  <a:schemeClr val="bg1"/>
                </a:solidFill>
                <a:latin typeface="+mn-lt"/>
              </a:rPr>
              <a:t> </a:t>
            </a:r>
            <a:r>
              <a:rPr lang="en-US" sz="3000" dirty="0">
                <a:solidFill>
                  <a:schemeClr val="bg1"/>
                </a:solidFill>
                <a:latin typeface="+mn-lt"/>
              </a:rPr>
              <a:t>not </a:t>
            </a:r>
            <a:r>
              <a:rPr lang="en-US" sz="3000" dirty="0" err="1">
                <a:solidFill>
                  <a:schemeClr val="bg1"/>
                </a:solidFill>
                <a:latin typeface="+mn-lt"/>
              </a:rPr>
              <a:t>alınız</a:t>
            </a:r>
            <a:r>
              <a:rPr lang="en-US" sz="3000" dirty="0">
                <a:solidFill>
                  <a:schemeClr val="bg1"/>
                </a:solidFill>
                <a:latin typeface="+mn-lt"/>
              </a:rPr>
              <a:t>.</a:t>
            </a:r>
            <a:endParaRPr lang="en-US" sz="3000" dirty="0">
              <a:solidFill>
                <a:schemeClr val="bg1"/>
              </a:solidFill>
              <a:effectLst/>
              <a:latin typeface="+mn-lt"/>
            </a:endParaRPr>
          </a:p>
        </p:txBody>
      </p:sp>
      <p:sp>
        <p:nvSpPr>
          <p:cNvPr id="4" name="TextBox 2"/>
          <p:cNvSpPr txBox="1"/>
          <p:nvPr/>
        </p:nvSpPr>
        <p:spPr>
          <a:xfrm>
            <a:off x="2411760" y="551582"/>
            <a:ext cx="6696744" cy="1077218"/>
          </a:xfrm>
          <a:prstGeom prst="rect">
            <a:avLst/>
          </a:prstGeom>
          <a:noFill/>
        </p:spPr>
        <p:txBody>
          <a:bodyPr wrap="square" rtlCol="0">
            <a:spAutoFit/>
          </a:bodyPr>
          <a:lstStyle/>
          <a:p>
            <a:r>
              <a:rPr lang="en-US" sz="3200" b="1" dirty="0" err="1">
                <a:solidFill>
                  <a:srgbClr val="FF0000"/>
                </a:solidFill>
                <a:latin typeface="+mn-lt"/>
              </a:rPr>
              <a:t>Alkol</a:t>
            </a:r>
            <a:r>
              <a:rPr lang="en-US" sz="3200" b="1" dirty="0">
                <a:solidFill>
                  <a:srgbClr val="FF0000"/>
                </a:solidFill>
                <a:latin typeface="+mn-lt"/>
              </a:rPr>
              <a:t> </a:t>
            </a:r>
            <a:r>
              <a:rPr lang="en-US" sz="3200" b="1" dirty="0" err="1">
                <a:solidFill>
                  <a:srgbClr val="FF0000"/>
                </a:solidFill>
                <a:latin typeface="+mn-lt"/>
              </a:rPr>
              <a:t>Kullanmanın</a:t>
            </a:r>
            <a:r>
              <a:rPr lang="en-US" sz="3200" b="1" dirty="0">
                <a:solidFill>
                  <a:srgbClr val="FF0000"/>
                </a:solidFill>
                <a:latin typeface="+mn-lt"/>
              </a:rPr>
              <a:t> </a:t>
            </a:r>
            <a:r>
              <a:rPr lang="en-US" sz="3200" b="1" dirty="0" err="1">
                <a:solidFill>
                  <a:srgbClr val="FF0000"/>
                </a:solidFill>
                <a:latin typeface="+mn-lt"/>
              </a:rPr>
              <a:t>Bir</a:t>
            </a:r>
            <a:r>
              <a:rPr lang="en-US" sz="3200" b="1" dirty="0">
                <a:solidFill>
                  <a:srgbClr val="FF0000"/>
                </a:solidFill>
                <a:latin typeface="+mn-lt"/>
              </a:rPr>
              <a:t> </a:t>
            </a:r>
            <a:r>
              <a:rPr lang="en-US" sz="3200" b="1" dirty="0" err="1">
                <a:solidFill>
                  <a:srgbClr val="FF0000"/>
                </a:solidFill>
                <a:latin typeface="+mn-lt"/>
              </a:rPr>
              <a:t>Süre</a:t>
            </a:r>
            <a:r>
              <a:rPr lang="en-US" sz="3200" b="1" dirty="0">
                <a:solidFill>
                  <a:srgbClr val="FF0000"/>
                </a:solidFill>
                <a:latin typeface="+mn-lt"/>
              </a:rPr>
              <a:t> </a:t>
            </a:r>
            <a:r>
              <a:rPr lang="en-US" sz="3200" b="1" dirty="0" err="1">
                <a:solidFill>
                  <a:srgbClr val="FF0000"/>
                </a:solidFill>
                <a:latin typeface="+mn-lt"/>
              </a:rPr>
              <a:t>Sonra</a:t>
            </a:r>
            <a:r>
              <a:rPr lang="en-US" sz="3200" b="1" dirty="0">
                <a:solidFill>
                  <a:srgbClr val="FF0000"/>
                </a:solidFill>
                <a:latin typeface="+mn-lt"/>
              </a:rPr>
              <a:t> </a:t>
            </a:r>
            <a:r>
              <a:rPr lang="en-US" sz="3200" b="1" dirty="0" err="1">
                <a:solidFill>
                  <a:srgbClr val="FF0000"/>
                </a:solidFill>
                <a:latin typeface="+mn-lt"/>
              </a:rPr>
              <a:t>Ortaya</a:t>
            </a:r>
            <a:r>
              <a:rPr lang="en-US" sz="3200" b="1" dirty="0">
                <a:solidFill>
                  <a:srgbClr val="FF0000"/>
                </a:solidFill>
                <a:latin typeface="+mn-lt"/>
              </a:rPr>
              <a:t> </a:t>
            </a:r>
            <a:r>
              <a:rPr lang="en-US" sz="3200" b="1" dirty="0" err="1">
                <a:solidFill>
                  <a:srgbClr val="FF0000"/>
                </a:solidFill>
                <a:latin typeface="+mn-lt"/>
              </a:rPr>
              <a:t>Çıkabilecek</a:t>
            </a:r>
            <a:r>
              <a:rPr lang="en-US" sz="3200" b="1" dirty="0">
                <a:solidFill>
                  <a:srgbClr val="FF0000"/>
                </a:solidFill>
                <a:latin typeface="+mn-lt"/>
              </a:rPr>
              <a:t> </a:t>
            </a:r>
            <a:r>
              <a:rPr lang="en-US" sz="3200" b="1" dirty="0" err="1">
                <a:solidFill>
                  <a:srgbClr val="FF0000"/>
                </a:solidFill>
                <a:latin typeface="+mn-lt"/>
              </a:rPr>
              <a:t>Sonuçları</a:t>
            </a:r>
            <a:r>
              <a:rPr lang="en-US" sz="3200" b="1" dirty="0">
                <a:solidFill>
                  <a:srgbClr val="FF0000"/>
                </a:solidFill>
                <a:latin typeface="+mn-lt"/>
              </a:rPr>
              <a:t> </a:t>
            </a:r>
            <a:r>
              <a:rPr lang="en-US" sz="3200" b="1" dirty="0" err="1">
                <a:solidFill>
                  <a:srgbClr val="FF0000"/>
                </a:solidFill>
                <a:latin typeface="+mn-lt"/>
              </a:rPr>
              <a:t>Nelerdir</a:t>
            </a:r>
            <a:r>
              <a:rPr lang="en-US" sz="3200" b="1" dirty="0">
                <a:solidFill>
                  <a:srgbClr val="FF0000"/>
                </a:solidFill>
                <a:latin typeface="+mn-lt"/>
              </a:rPr>
              <a: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1548" y="1916832"/>
            <a:ext cx="952500" cy="542925"/>
          </a:xfrm>
          <a:prstGeom prst="rect">
            <a:avLst/>
          </a:prstGeom>
        </p:spPr>
      </p:pic>
    </p:spTree>
    <p:extLst>
      <p:ext uri="{BB962C8B-B14F-4D97-AF65-F5344CB8AC3E}">
        <p14:creationId xmlns:p14="http://schemas.microsoft.com/office/powerpoint/2010/main" val="243622919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3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53009" y="216808"/>
            <a:ext cx="7706885" cy="646331"/>
          </a:xfrm>
          <a:prstGeom prst="rect">
            <a:avLst/>
          </a:prstGeom>
          <a:noFill/>
        </p:spPr>
        <p:txBody>
          <a:bodyPr wrap="square" rtlCol="0">
            <a:spAutoFit/>
          </a:bodyPr>
          <a:lstStyle/>
          <a:p>
            <a:r>
              <a:rPr lang="en-US" sz="3600" b="1" dirty="0" err="1">
                <a:solidFill>
                  <a:srgbClr val="FF0000"/>
                </a:solidFill>
                <a:latin typeface="+mn-lt"/>
              </a:rPr>
              <a:t>Kronik</a:t>
            </a:r>
            <a:r>
              <a:rPr lang="en-US" sz="3600" b="1" dirty="0">
                <a:solidFill>
                  <a:srgbClr val="FF0000"/>
                </a:solidFill>
                <a:latin typeface="+mn-lt"/>
              </a:rPr>
              <a:t> </a:t>
            </a:r>
            <a:r>
              <a:rPr lang="en-US" sz="3600" b="1" dirty="0" err="1">
                <a:solidFill>
                  <a:srgbClr val="FF0000"/>
                </a:solidFill>
                <a:latin typeface="+mn-lt"/>
              </a:rPr>
              <a:t>Alkolizmin</a:t>
            </a:r>
            <a:r>
              <a:rPr lang="en-US" sz="3600" b="1" dirty="0">
                <a:solidFill>
                  <a:srgbClr val="FF0000"/>
                </a:solidFill>
                <a:latin typeface="+mn-lt"/>
              </a:rPr>
              <a:t> </a:t>
            </a:r>
            <a:r>
              <a:rPr lang="en-US" sz="3600" b="1" dirty="0" err="1">
                <a:solidFill>
                  <a:srgbClr val="FF0000"/>
                </a:solidFill>
                <a:latin typeface="+mn-lt"/>
              </a:rPr>
              <a:t>Olası</a:t>
            </a:r>
            <a:r>
              <a:rPr lang="en-US" sz="3600" b="1" dirty="0">
                <a:solidFill>
                  <a:srgbClr val="FF0000"/>
                </a:solidFill>
                <a:latin typeface="+mn-lt"/>
              </a:rPr>
              <a:t> </a:t>
            </a:r>
            <a:r>
              <a:rPr lang="en-US" sz="3600" b="1" dirty="0" err="1">
                <a:solidFill>
                  <a:srgbClr val="FF0000"/>
                </a:solidFill>
                <a:latin typeface="+mn-lt"/>
              </a:rPr>
              <a:t>Sonuçları</a:t>
            </a:r>
            <a:endParaRPr lang="en-US" sz="3600" b="1" dirty="0">
              <a:solidFill>
                <a:srgbClr val="FF0000"/>
              </a:solidFill>
              <a:latin typeface="+mn-lt"/>
            </a:endParaRPr>
          </a:p>
        </p:txBody>
      </p:sp>
      <p:sp>
        <p:nvSpPr>
          <p:cNvPr id="5" name="TextBox 4"/>
          <p:cNvSpPr txBox="1"/>
          <p:nvPr/>
        </p:nvSpPr>
        <p:spPr>
          <a:xfrm>
            <a:off x="7596336" y="1772816"/>
            <a:ext cx="740908" cy="400110"/>
          </a:xfrm>
          <a:prstGeom prst="rect">
            <a:avLst/>
          </a:prstGeom>
          <a:noFill/>
        </p:spPr>
        <p:txBody>
          <a:bodyPr wrap="none" rtlCol="0">
            <a:spAutoFit/>
          </a:bodyPr>
          <a:lstStyle/>
          <a:p>
            <a:r>
              <a:rPr lang="en-US" sz="2000" dirty="0" err="1" smtClean="0">
                <a:solidFill>
                  <a:schemeClr val="bg1"/>
                </a:solidFill>
              </a:rPr>
              <a:t>ölüm</a:t>
            </a:r>
            <a:endParaRPr lang="en-US" sz="2000" dirty="0">
              <a:solidFill>
                <a:schemeClr val="bg1"/>
              </a:solidFill>
            </a:endParaRPr>
          </a:p>
        </p:txBody>
      </p:sp>
      <p:sp>
        <p:nvSpPr>
          <p:cNvPr id="6" name="Rectangle 5"/>
          <p:cNvSpPr/>
          <p:nvPr/>
        </p:nvSpPr>
        <p:spPr>
          <a:xfrm>
            <a:off x="6277581" y="3337862"/>
            <a:ext cx="1493912" cy="461665"/>
          </a:xfrm>
          <a:prstGeom prst="rect">
            <a:avLst/>
          </a:prstGeom>
        </p:spPr>
        <p:txBody>
          <a:bodyPr wrap="square">
            <a:spAutoFit/>
          </a:bodyPr>
          <a:lstStyle/>
          <a:p>
            <a:r>
              <a:rPr lang="en-US" sz="2400" dirty="0" err="1" smtClean="0">
                <a:solidFill>
                  <a:schemeClr val="bg1"/>
                </a:solidFill>
              </a:rPr>
              <a:t>kazalar</a:t>
            </a:r>
            <a:endParaRPr lang="en-US" sz="2400" dirty="0">
              <a:solidFill>
                <a:schemeClr val="bg1"/>
              </a:solidFill>
            </a:endParaRPr>
          </a:p>
        </p:txBody>
      </p:sp>
      <p:sp>
        <p:nvSpPr>
          <p:cNvPr id="7" name="Rectangle 6"/>
          <p:cNvSpPr/>
          <p:nvPr/>
        </p:nvSpPr>
        <p:spPr>
          <a:xfrm>
            <a:off x="5752798" y="2382635"/>
            <a:ext cx="2213992" cy="707886"/>
          </a:xfrm>
          <a:prstGeom prst="rect">
            <a:avLst/>
          </a:prstGeom>
        </p:spPr>
        <p:txBody>
          <a:bodyPr wrap="square">
            <a:spAutoFit/>
          </a:bodyPr>
          <a:lstStyle/>
          <a:p>
            <a:r>
              <a:rPr lang="en-US" sz="4000" dirty="0" err="1">
                <a:solidFill>
                  <a:schemeClr val="bg1"/>
                </a:solidFill>
              </a:rPr>
              <a:t>iş</a:t>
            </a:r>
            <a:r>
              <a:rPr lang="en-US" sz="4000" dirty="0">
                <a:solidFill>
                  <a:schemeClr val="bg1"/>
                </a:solidFill>
              </a:rPr>
              <a:t> </a:t>
            </a:r>
            <a:r>
              <a:rPr lang="en-US" sz="4000" dirty="0" err="1" smtClean="0">
                <a:solidFill>
                  <a:schemeClr val="bg1"/>
                </a:solidFill>
              </a:rPr>
              <a:t>kaybı</a:t>
            </a:r>
            <a:endParaRPr lang="en-US" sz="4000" dirty="0">
              <a:solidFill>
                <a:schemeClr val="bg1"/>
              </a:solidFill>
            </a:endParaRPr>
          </a:p>
        </p:txBody>
      </p:sp>
      <p:sp>
        <p:nvSpPr>
          <p:cNvPr id="8" name="Rectangle 7"/>
          <p:cNvSpPr/>
          <p:nvPr/>
        </p:nvSpPr>
        <p:spPr>
          <a:xfrm>
            <a:off x="5194685" y="1757931"/>
            <a:ext cx="2358008" cy="338554"/>
          </a:xfrm>
          <a:prstGeom prst="rect">
            <a:avLst/>
          </a:prstGeom>
        </p:spPr>
        <p:txBody>
          <a:bodyPr wrap="square">
            <a:spAutoFit/>
          </a:bodyPr>
          <a:lstStyle/>
          <a:p>
            <a:r>
              <a:rPr lang="en-US" sz="1600" dirty="0" err="1">
                <a:solidFill>
                  <a:schemeClr val="bg1"/>
                </a:solidFill>
              </a:rPr>
              <a:t>ailevi</a:t>
            </a:r>
            <a:r>
              <a:rPr lang="en-US" sz="1600" dirty="0">
                <a:solidFill>
                  <a:schemeClr val="bg1"/>
                </a:solidFill>
              </a:rPr>
              <a:t> </a:t>
            </a:r>
            <a:r>
              <a:rPr lang="en-US" sz="1600" dirty="0" err="1" smtClean="0">
                <a:solidFill>
                  <a:schemeClr val="bg1"/>
                </a:solidFill>
              </a:rPr>
              <a:t>problemler</a:t>
            </a:r>
            <a:endParaRPr lang="en-US" sz="1600" dirty="0">
              <a:solidFill>
                <a:schemeClr val="bg1"/>
              </a:solidFill>
            </a:endParaRPr>
          </a:p>
        </p:txBody>
      </p:sp>
      <p:sp>
        <p:nvSpPr>
          <p:cNvPr id="9" name="Rectangle 8"/>
          <p:cNvSpPr/>
          <p:nvPr/>
        </p:nvSpPr>
        <p:spPr>
          <a:xfrm>
            <a:off x="7143077" y="4801626"/>
            <a:ext cx="1997968" cy="523220"/>
          </a:xfrm>
          <a:prstGeom prst="rect">
            <a:avLst/>
          </a:prstGeom>
        </p:spPr>
        <p:txBody>
          <a:bodyPr wrap="square">
            <a:spAutoFit/>
          </a:bodyPr>
          <a:lstStyle/>
          <a:p>
            <a:r>
              <a:rPr lang="en-US" sz="2800" dirty="0" err="1">
                <a:solidFill>
                  <a:schemeClr val="bg1"/>
                </a:solidFill>
              </a:rPr>
              <a:t>iştah</a:t>
            </a:r>
            <a:r>
              <a:rPr lang="en-US" sz="2800" dirty="0">
                <a:solidFill>
                  <a:schemeClr val="bg1"/>
                </a:solidFill>
              </a:rPr>
              <a:t> </a:t>
            </a:r>
            <a:r>
              <a:rPr lang="en-US" sz="2800" dirty="0" err="1" smtClean="0">
                <a:solidFill>
                  <a:schemeClr val="bg1"/>
                </a:solidFill>
              </a:rPr>
              <a:t>kaybı</a:t>
            </a:r>
            <a:endParaRPr lang="en-US" sz="2800" dirty="0">
              <a:solidFill>
                <a:schemeClr val="bg1"/>
              </a:solidFill>
            </a:endParaRPr>
          </a:p>
        </p:txBody>
      </p:sp>
      <p:sp>
        <p:nvSpPr>
          <p:cNvPr id="10" name="Rectangle 9"/>
          <p:cNvSpPr/>
          <p:nvPr/>
        </p:nvSpPr>
        <p:spPr>
          <a:xfrm>
            <a:off x="5930655" y="5934862"/>
            <a:ext cx="3150096" cy="830997"/>
          </a:xfrm>
          <a:prstGeom prst="rect">
            <a:avLst/>
          </a:prstGeom>
        </p:spPr>
        <p:txBody>
          <a:bodyPr wrap="square">
            <a:spAutoFit/>
          </a:bodyPr>
          <a:lstStyle/>
          <a:p>
            <a:r>
              <a:rPr lang="en-US" sz="4800" dirty="0" err="1" smtClean="0">
                <a:solidFill>
                  <a:schemeClr val="bg1"/>
                </a:solidFill>
              </a:rPr>
              <a:t>enfeksiyon</a:t>
            </a:r>
            <a:endParaRPr lang="en-US" sz="4800" dirty="0">
              <a:solidFill>
                <a:schemeClr val="bg1"/>
              </a:solidFill>
            </a:endParaRPr>
          </a:p>
        </p:txBody>
      </p:sp>
      <p:sp>
        <p:nvSpPr>
          <p:cNvPr id="11" name="Rectangle 10"/>
          <p:cNvSpPr/>
          <p:nvPr/>
        </p:nvSpPr>
        <p:spPr>
          <a:xfrm>
            <a:off x="5367606" y="5439987"/>
            <a:ext cx="2592288" cy="461665"/>
          </a:xfrm>
          <a:prstGeom prst="rect">
            <a:avLst/>
          </a:prstGeom>
        </p:spPr>
        <p:txBody>
          <a:bodyPr wrap="square">
            <a:spAutoFit/>
          </a:bodyPr>
          <a:lstStyle/>
          <a:p>
            <a:r>
              <a:rPr lang="en-US" sz="2400" dirty="0" err="1" smtClean="0">
                <a:solidFill>
                  <a:schemeClr val="bg1"/>
                </a:solidFill>
              </a:rPr>
              <a:t>cinsel</a:t>
            </a:r>
            <a:r>
              <a:rPr lang="en-US" sz="2400" dirty="0" smtClean="0">
                <a:solidFill>
                  <a:schemeClr val="bg1"/>
                </a:solidFill>
              </a:rPr>
              <a:t> </a:t>
            </a:r>
            <a:r>
              <a:rPr lang="en-US" sz="2400" dirty="0" err="1" smtClean="0">
                <a:solidFill>
                  <a:schemeClr val="bg1"/>
                </a:solidFill>
              </a:rPr>
              <a:t>iktidarsızlık</a:t>
            </a:r>
            <a:endParaRPr lang="en-US" sz="2400" dirty="0">
              <a:solidFill>
                <a:schemeClr val="bg1"/>
              </a:solidFill>
            </a:endParaRPr>
          </a:p>
        </p:txBody>
      </p:sp>
      <p:sp>
        <p:nvSpPr>
          <p:cNvPr id="12" name="Rectangle 11"/>
          <p:cNvSpPr/>
          <p:nvPr/>
        </p:nvSpPr>
        <p:spPr>
          <a:xfrm>
            <a:off x="6852898" y="4005439"/>
            <a:ext cx="2213992" cy="338554"/>
          </a:xfrm>
          <a:prstGeom prst="rect">
            <a:avLst/>
          </a:prstGeom>
        </p:spPr>
        <p:txBody>
          <a:bodyPr wrap="square">
            <a:spAutoFit/>
          </a:bodyPr>
          <a:lstStyle/>
          <a:p>
            <a:r>
              <a:rPr lang="en-US" sz="1600" dirty="0" err="1">
                <a:solidFill>
                  <a:schemeClr val="bg1"/>
                </a:solidFill>
              </a:rPr>
              <a:t>sindirim</a:t>
            </a:r>
            <a:r>
              <a:rPr lang="en-US" sz="1600" dirty="0">
                <a:solidFill>
                  <a:schemeClr val="bg1"/>
                </a:solidFill>
              </a:rPr>
              <a:t> </a:t>
            </a:r>
            <a:r>
              <a:rPr lang="en-US" sz="1600" dirty="0" err="1" smtClean="0">
                <a:solidFill>
                  <a:schemeClr val="bg1"/>
                </a:solidFill>
              </a:rPr>
              <a:t>bozukluğu</a:t>
            </a:r>
            <a:endParaRPr lang="en-US" sz="1600" dirty="0">
              <a:solidFill>
                <a:schemeClr val="bg1"/>
              </a:solidFill>
            </a:endParaRPr>
          </a:p>
        </p:txBody>
      </p:sp>
      <p:sp>
        <p:nvSpPr>
          <p:cNvPr id="13" name="Rectangle 12"/>
          <p:cNvSpPr/>
          <p:nvPr/>
        </p:nvSpPr>
        <p:spPr>
          <a:xfrm>
            <a:off x="5981767" y="921627"/>
            <a:ext cx="2780558" cy="523220"/>
          </a:xfrm>
          <a:prstGeom prst="rect">
            <a:avLst/>
          </a:prstGeom>
        </p:spPr>
        <p:txBody>
          <a:bodyPr wrap="square">
            <a:spAutoFit/>
          </a:bodyPr>
          <a:lstStyle/>
          <a:p>
            <a:r>
              <a:rPr lang="en-US" sz="2800" dirty="0" err="1">
                <a:solidFill>
                  <a:schemeClr val="bg1"/>
                </a:solidFill>
              </a:rPr>
              <a:t>genç</a:t>
            </a:r>
            <a:r>
              <a:rPr lang="en-US" sz="2800" dirty="0">
                <a:solidFill>
                  <a:schemeClr val="bg1"/>
                </a:solidFill>
              </a:rPr>
              <a:t> </a:t>
            </a:r>
            <a:r>
              <a:rPr lang="en-US" sz="2800" dirty="0" err="1">
                <a:solidFill>
                  <a:schemeClr val="bg1"/>
                </a:solidFill>
              </a:rPr>
              <a:t>yaşta</a:t>
            </a:r>
            <a:r>
              <a:rPr lang="en-US" sz="2800" dirty="0">
                <a:solidFill>
                  <a:schemeClr val="bg1"/>
                </a:solidFill>
              </a:rPr>
              <a:t> </a:t>
            </a:r>
            <a:r>
              <a:rPr lang="en-US" sz="2800" dirty="0" err="1" smtClean="0">
                <a:solidFill>
                  <a:schemeClr val="bg1"/>
                </a:solidFill>
              </a:rPr>
              <a:t>ölüm</a:t>
            </a:r>
            <a:endParaRPr lang="en-US" sz="2800" dirty="0">
              <a:solidFill>
                <a:schemeClr val="bg1"/>
              </a:solidFill>
            </a:endParaRPr>
          </a:p>
        </p:txBody>
      </p:sp>
      <p:sp>
        <p:nvSpPr>
          <p:cNvPr id="14" name="Rectangle 13"/>
          <p:cNvSpPr/>
          <p:nvPr/>
        </p:nvSpPr>
        <p:spPr>
          <a:xfrm>
            <a:off x="3905248" y="4431734"/>
            <a:ext cx="3466798" cy="400110"/>
          </a:xfrm>
          <a:prstGeom prst="rect">
            <a:avLst/>
          </a:prstGeom>
        </p:spPr>
        <p:txBody>
          <a:bodyPr wrap="square">
            <a:spAutoFit/>
          </a:bodyPr>
          <a:lstStyle/>
          <a:p>
            <a:r>
              <a:rPr lang="en-US" sz="2000" dirty="0" err="1">
                <a:solidFill>
                  <a:schemeClr val="bg1"/>
                </a:solidFill>
              </a:rPr>
              <a:t>yemek</a:t>
            </a:r>
            <a:r>
              <a:rPr lang="en-US" sz="2000" dirty="0">
                <a:solidFill>
                  <a:schemeClr val="bg1"/>
                </a:solidFill>
              </a:rPr>
              <a:t> </a:t>
            </a:r>
            <a:r>
              <a:rPr lang="en-US" sz="2000" dirty="0" err="1">
                <a:solidFill>
                  <a:schemeClr val="bg1"/>
                </a:solidFill>
              </a:rPr>
              <a:t>borusu</a:t>
            </a:r>
            <a:r>
              <a:rPr lang="en-US" sz="2000" dirty="0">
                <a:solidFill>
                  <a:schemeClr val="bg1"/>
                </a:solidFill>
              </a:rPr>
              <a:t> </a:t>
            </a:r>
            <a:r>
              <a:rPr lang="en-US" sz="2000" dirty="0" err="1" smtClean="0">
                <a:solidFill>
                  <a:schemeClr val="bg1"/>
                </a:solidFill>
              </a:rPr>
              <a:t>kanseri</a:t>
            </a:r>
            <a:endParaRPr lang="en-US" sz="2000" dirty="0">
              <a:solidFill>
                <a:schemeClr val="bg1"/>
              </a:solidFill>
            </a:endParaRPr>
          </a:p>
        </p:txBody>
      </p:sp>
      <p:sp>
        <p:nvSpPr>
          <p:cNvPr id="15" name="Rectangle 14"/>
          <p:cNvSpPr/>
          <p:nvPr/>
        </p:nvSpPr>
        <p:spPr>
          <a:xfrm>
            <a:off x="2526837" y="5901652"/>
            <a:ext cx="2865042" cy="584775"/>
          </a:xfrm>
          <a:prstGeom prst="rect">
            <a:avLst/>
          </a:prstGeom>
        </p:spPr>
        <p:txBody>
          <a:bodyPr wrap="square">
            <a:spAutoFit/>
          </a:bodyPr>
          <a:lstStyle/>
          <a:p>
            <a:r>
              <a:rPr lang="en-US" sz="3200" dirty="0" err="1">
                <a:solidFill>
                  <a:schemeClr val="bg1"/>
                </a:solidFill>
              </a:rPr>
              <a:t>gırtlak</a:t>
            </a:r>
            <a:r>
              <a:rPr lang="en-US" sz="3200" dirty="0">
                <a:solidFill>
                  <a:schemeClr val="bg1"/>
                </a:solidFill>
              </a:rPr>
              <a:t> </a:t>
            </a:r>
            <a:r>
              <a:rPr lang="en-US" sz="3200" dirty="0" err="1" smtClean="0">
                <a:solidFill>
                  <a:schemeClr val="bg1"/>
                </a:solidFill>
              </a:rPr>
              <a:t>kanseri</a:t>
            </a:r>
            <a:endParaRPr lang="en-US" sz="3200" dirty="0">
              <a:solidFill>
                <a:schemeClr val="bg1"/>
              </a:solidFill>
            </a:endParaRPr>
          </a:p>
        </p:txBody>
      </p:sp>
      <p:sp>
        <p:nvSpPr>
          <p:cNvPr id="16" name="Rectangle 15"/>
          <p:cNvSpPr/>
          <p:nvPr/>
        </p:nvSpPr>
        <p:spPr>
          <a:xfrm>
            <a:off x="2123728" y="1025617"/>
            <a:ext cx="2829522" cy="646331"/>
          </a:xfrm>
          <a:prstGeom prst="rect">
            <a:avLst/>
          </a:prstGeom>
        </p:spPr>
        <p:txBody>
          <a:bodyPr wrap="square">
            <a:spAutoFit/>
          </a:bodyPr>
          <a:lstStyle/>
          <a:p>
            <a:r>
              <a:rPr lang="en-US" sz="3600" dirty="0" err="1">
                <a:solidFill>
                  <a:schemeClr val="bg1"/>
                </a:solidFill>
              </a:rPr>
              <a:t>mide</a:t>
            </a:r>
            <a:r>
              <a:rPr lang="en-US" sz="3600" dirty="0">
                <a:solidFill>
                  <a:schemeClr val="bg1"/>
                </a:solidFill>
              </a:rPr>
              <a:t> </a:t>
            </a:r>
            <a:r>
              <a:rPr lang="en-US" sz="3600" dirty="0" err="1" smtClean="0">
                <a:solidFill>
                  <a:schemeClr val="bg1"/>
                </a:solidFill>
              </a:rPr>
              <a:t>kanseri</a:t>
            </a:r>
            <a:endParaRPr lang="en-US" sz="3600" dirty="0">
              <a:solidFill>
                <a:schemeClr val="bg1"/>
              </a:solidFill>
            </a:endParaRPr>
          </a:p>
        </p:txBody>
      </p:sp>
      <p:sp>
        <p:nvSpPr>
          <p:cNvPr id="17" name="Rectangle 16"/>
          <p:cNvSpPr/>
          <p:nvPr/>
        </p:nvSpPr>
        <p:spPr>
          <a:xfrm>
            <a:off x="2810752" y="2135294"/>
            <a:ext cx="3081606" cy="523220"/>
          </a:xfrm>
          <a:prstGeom prst="rect">
            <a:avLst/>
          </a:prstGeom>
        </p:spPr>
        <p:txBody>
          <a:bodyPr wrap="square">
            <a:spAutoFit/>
          </a:bodyPr>
          <a:lstStyle/>
          <a:p>
            <a:r>
              <a:rPr lang="en-US" sz="2800" dirty="0" err="1">
                <a:solidFill>
                  <a:schemeClr val="bg1"/>
                </a:solidFill>
              </a:rPr>
              <a:t>pankreas</a:t>
            </a:r>
            <a:r>
              <a:rPr lang="en-US" sz="2800" dirty="0">
                <a:solidFill>
                  <a:schemeClr val="bg1"/>
                </a:solidFill>
              </a:rPr>
              <a:t> </a:t>
            </a:r>
            <a:r>
              <a:rPr lang="en-US" sz="2800" dirty="0" err="1" smtClean="0">
                <a:solidFill>
                  <a:schemeClr val="bg1"/>
                </a:solidFill>
              </a:rPr>
              <a:t>kanseri</a:t>
            </a:r>
            <a:endParaRPr lang="en-US" sz="2800" dirty="0">
              <a:solidFill>
                <a:schemeClr val="bg1"/>
              </a:solidFill>
            </a:endParaRPr>
          </a:p>
        </p:txBody>
      </p:sp>
      <p:sp>
        <p:nvSpPr>
          <p:cNvPr id="18" name="Rectangle 17"/>
          <p:cNvSpPr/>
          <p:nvPr/>
        </p:nvSpPr>
        <p:spPr>
          <a:xfrm>
            <a:off x="160750" y="1772816"/>
            <a:ext cx="2959503" cy="461665"/>
          </a:xfrm>
          <a:prstGeom prst="rect">
            <a:avLst/>
          </a:prstGeom>
        </p:spPr>
        <p:txBody>
          <a:bodyPr wrap="square">
            <a:spAutoFit/>
          </a:bodyPr>
          <a:lstStyle/>
          <a:p>
            <a:r>
              <a:rPr lang="en-US" sz="2400" dirty="0" err="1">
                <a:solidFill>
                  <a:schemeClr val="bg1"/>
                </a:solidFill>
              </a:rPr>
              <a:t>ölümcül</a:t>
            </a:r>
            <a:r>
              <a:rPr lang="en-US" sz="2400" dirty="0">
                <a:solidFill>
                  <a:schemeClr val="bg1"/>
                </a:solidFill>
              </a:rPr>
              <a:t> </a:t>
            </a:r>
            <a:r>
              <a:rPr lang="en-US" sz="2400" dirty="0" err="1" smtClean="0">
                <a:solidFill>
                  <a:schemeClr val="bg1"/>
                </a:solidFill>
              </a:rPr>
              <a:t>hastalıklar</a:t>
            </a:r>
            <a:endParaRPr lang="en-US" sz="2400" dirty="0">
              <a:solidFill>
                <a:schemeClr val="bg1"/>
              </a:solidFill>
            </a:endParaRPr>
          </a:p>
        </p:txBody>
      </p:sp>
      <p:sp>
        <p:nvSpPr>
          <p:cNvPr id="19" name="Rectangle 18"/>
          <p:cNvSpPr/>
          <p:nvPr/>
        </p:nvSpPr>
        <p:spPr>
          <a:xfrm>
            <a:off x="3352647" y="2737698"/>
            <a:ext cx="2039232" cy="400110"/>
          </a:xfrm>
          <a:prstGeom prst="rect">
            <a:avLst/>
          </a:prstGeom>
        </p:spPr>
        <p:txBody>
          <a:bodyPr wrap="square">
            <a:spAutoFit/>
          </a:bodyPr>
          <a:lstStyle/>
          <a:p>
            <a:r>
              <a:rPr lang="en-US" sz="2000" dirty="0" err="1">
                <a:solidFill>
                  <a:schemeClr val="bg1"/>
                </a:solidFill>
              </a:rPr>
              <a:t>kalp</a:t>
            </a:r>
            <a:r>
              <a:rPr lang="en-US" sz="2000" dirty="0">
                <a:solidFill>
                  <a:schemeClr val="bg1"/>
                </a:solidFill>
              </a:rPr>
              <a:t> </a:t>
            </a:r>
            <a:r>
              <a:rPr lang="en-US" sz="2000" dirty="0" err="1" smtClean="0">
                <a:solidFill>
                  <a:schemeClr val="bg1"/>
                </a:solidFill>
              </a:rPr>
              <a:t>hastalıkları</a:t>
            </a:r>
            <a:endParaRPr lang="en-US" sz="2000" dirty="0">
              <a:solidFill>
                <a:schemeClr val="bg1"/>
              </a:solidFill>
            </a:endParaRPr>
          </a:p>
        </p:txBody>
      </p:sp>
      <p:sp>
        <p:nvSpPr>
          <p:cNvPr id="20" name="Rectangle 19"/>
          <p:cNvSpPr/>
          <p:nvPr/>
        </p:nvSpPr>
        <p:spPr>
          <a:xfrm>
            <a:off x="245473" y="6165694"/>
            <a:ext cx="1878255" cy="338554"/>
          </a:xfrm>
          <a:prstGeom prst="rect">
            <a:avLst/>
          </a:prstGeom>
        </p:spPr>
        <p:txBody>
          <a:bodyPr wrap="square">
            <a:spAutoFit/>
          </a:bodyPr>
          <a:lstStyle/>
          <a:p>
            <a:r>
              <a:rPr lang="en-US" sz="1600" dirty="0" err="1">
                <a:solidFill>
                  <a:schemeClr val="bg1"/>
                </a:solidFill>
              </a:rPr>
              <a:t>böbrek</a:t>
            </a:r>
            <a:r>
              <a:rPr lang="en-US" sz="1600" dirty="0">
                <a:solidFill>
                  <a:schemeClr val="bg1"/>
                </a:solidFill>
              </a:rPr>
              <a:t> </a:t>
            </a:r>
            <a:r>
              <a:rPr lang="en-US" sz="1600" dirty="0" err="1" smtClean="0">
                <a:solidFill>
                  <a:schemeClr val="bg1"/>
                </a:solidFill>
              </a:rPr>
              <a:t>hastalıkları</a:t>
            </a:r>
            <a:endParaRPr lang="en-US" sz="1600" dirty="0">
              <a:solidFill>
                <a:schemeClr val="bg1"/>
              </a:solidFill>
            </a:endParaRPr>
          </a:p>
        </p:txBody>
      </p:sp>
      <p:sp>
        <p:nvSpPr>
          <p:cNvPr id="21" name="Rectangle 20"/>
          <p:cNvSpPr/>
          <p:nvPr/>
        </p:nvSpPr>
        <p:spPr>
          <a:xfrm>
            <a:off x="2843808" y="3733031"/>
            <a:ext cx="3947592" cy="584775"/>
          </a:xfrm>
          <a:prstGeom prst="rect">
            <a:avLst/>
          </a:prstGeom>
        </p:spPr>
        <p:txBody>
          <a:bodyPr wrap="square">
            <a:spAutoFit/>
          </a:bodyPr>
          <a:lstStyle/>
          <a:p>
            <a:r>
              <a:rPr lang="en-US" sz="3200" dirty="0" err="1">
                <a:solidFill>
                  <a:schemeClr val="bg1"/>
                </a:solidFill>
              </a:rPr>
              <a:t>karaciğer</a:t>
            </a:r>
            <a:r>
              <a:rPr lang="en-US" sz="3200" dirty="0">
                <a:solidFill>
                  <a:schemeClr val="bg1"/>
                </a:solidFill>
              </a:rPr>
              <a:t> </a:t>
            </a:r>
            <a:r>
              <a:rPr lang="en-US" sz="3200" dirty="0" err="1" smtClean="0">
                <a:solidFill>
                  <a:schemeClr val="bg1"/>
                </a:solidFill>
              </a:rPr>
              <a:t>hastalıkları</a:t>
            </a:r>
            <a:endParaRPr lang="en-US" sz="3200" dirty="0">
              <a:solidFill>
                <a:schemeClr val="bg1"/>
              </a:solidFill>
            </a:endParaRPr>
          </a:p>
        </p:txBody>
      </p:sp>
      <p:sp>
        <p:nvSpPr>
          <p:cNvPr id="22" name="Rectangle 21"/>
          <p:cNvSpPr/>
          <p:nvPr/>
        </p:nvSpPr>
        <p:spPr>
          <a:xfrm>
            <a:off x="7724769" y="3077808"/>
            <a:ext cx="1205880" cy="369332"/>
          </a:xfrm>
          <a:prstGeom prst="rect">
            <a:avLst/>
          </a:prstGeom>
        </p:spPr>
        <p:txBody>
          <a:bodyPr wrap="square">
            <a:spAutoFit/>
          </a:bodyPr>
          <a:lstStyle/>
          <a:p>
            <a:r>
              <a:rPr lang="en-US" dirty="0" err="1" smtClean="0">
                <a:solidFill>
                  <a:schemeClr val="bg1"/>
                </a:solidFill>
              </a:rPr>
              <a:t>zatürree</a:t>
            </a:r>
            <a:endParaRPr lang="en-US" dirty="0">
              <a:solidFill>
                <a:schemeClr val="bg1"/>
              </a:solidFill>
            </a:endParaRPr>
          </a:p>
        </p:txBody>
      </p:sp>
      <p:sp>
        <p:nvSpPr>
          <p:cNvPr id="23" name="Rectangle 22"/>
          <p:cNvSpPr/>
          <p:nvPr/>
        </p:nvSpPr>
        <p:spPr>
          <a:xfrm>
            <a:off x="3266303" y="5085184"/>
            <a:ext cx="1928381" cy="707886"/>
          </a:xfrm>
          <a:prstGeom prst="rect">
            <a:avLst/>
          </a:prstGeom>
        </p:spPr>
        <p:txBody>
          <a:bodyPr wrap="square">
            <a:spAutoFit/>
          </a:bodyPr>
          <a:lstStyle/>
          <a:p>
            <a:r>
              <a:rPr lang="en-US" sz="4000" dirty="0" err="1" smtClean="0">
                <a:solidFill>
                  <a:schemeClr val="bg1"/>
                </a:solidFill>
              </a:rPr>
              <a:t>kanser</a:t>
            </a:r>
            <a:endParaRPr lang="en-US" sz="4000" dirty="0">
              <a:solidFill>
                <a:schemeClr val="bg1"/>
              </a:solidFill>
            </a:endParaRPr>
          </a:p>
        </p:txBody>
      </p:sp>
      <p:sp>
        <p:nvSpPr>
          <p:cNvPr id="24" name="Rectangle 23"/>
          <p:cNvSpPr/>
          <p:nvPr/>
        </p:nvSpPr>
        <p:spPr>
          <a:xfrm>
            <a:off x="392424" y="4831844"/>
            <a:ext cx="2675744" cy="461665"/>
          </a:xfrm>
          <a:prstGeom prst="rect">
            <a:avLst/>
          </a:prstGeom>
        </p:spPr>
        <p:txBody>
          <a:bodyPr wrap="square">
            <a:spAutoFit/>
          </a:bodyPr>
          <a:lstStyle/>
          <a:p>
            <a:r>
              <a:rPr lang="en-US" sz="2400" dirty="0" err="1">
                <a:solidFill>
                  <a:schemeClr val="bg1"/>
                </a:solidFill>
              </a:rPr>
              <a:t>alkol</a:t>
            </a:r>
            <a:r>
              <a:rPr lang="en-US" sz="2400" dirty="0">
                <a:solidFill>
                  <a:schemeClr val="bg1"/>
                </a:solidFill>
              </a:rPr>
              <a:t> </a:t>
            </a:r>
            <a:r>
              <a:rPr lang="en-US" sz="2400" dirty="0" err="1" smtClean="0">
                <a:solidFill>
                  <a:schemeClr val="bg1"/>
                </a:solidFill>
              </a:rPr>
              <a:t>zehirlenmesi</a:t>
            </a:r>
            <a:endParaRPr lang="en-US" sz="2400" dirty="0">
              <a:solidFill>
                <a:schemeClr val="bg1"/>
              </a:solidFill>
            </a:endParaRPr>
          </a:p>
        </p:txBody>
      </p:sp>
      <p:sp>
        <p:nvSpPr>
          <p:cNvPr id="25" name="Rectangle 24"/>
          <p:cNvSpPr/>
          <p:nvPr/>
        </p:nvSpPr>
        <p:spPr>
          <a:xfrm>
            <a:off x="437687" y="2647394"/>
            <a:ext cx="1277888" cy="369332"/>
          </a:xfrm>
          <a:prstGeom prst="rect">
            <a:avLst/>
          </a:prstGeom>
        </p:spPr>
        <p:txBody>
          <a:bodyPr wrap="square">
            <a:spAutoFit/>
          </a:bodyPr>
          <a:lstStyle/>
          <a:p>
            <a:r>
              <a:rPr lang="en-US" dirty="0" err="1" smtClean="0">
                <a:solidFill>
                  <a:schemeClr val="bg1"/>
                </a:solidFill>
              </a:rPr>
              <a:t>cinayet</a:t>
            </a:r>
            <a:endParaRPr lang="en-US" dirty="0">
              <a:solidFill>
                <a:schemeClr val="bg1"/>
              </a:solidFill>
            </a:endParaRPr>
          </a:p>
        </p:txBody>
      </p:sp>
      <p:sp>
        <p:nvSpPr>
          <p:cNvPr id="26" name="Rectangle 25"/>
          <p:cNvSpPr/>
          <p:nvPr/>
        </p:nvSpPr>
        <p:spPr>
          <a:xfrm>
            <a:off x="534422" y="914702"/>
            <a:ext cx="1300356" cy="584775"/>
          </a:xfrm>
          <a:prstGeom prst="rect">
            <a:avLst/>
          </a:prstGeom>
        </p:spPr>
        <p:txBody>
          <a:bodyPr wrap="none">
            <a:spAutoFit/>
          </a:bodyPr>
          <a:lstStyle/>
          <a:p>
            <a:r>
              <a:rPr lang="en-US" sz="3200" dirty="0" err="1">
                <a:solidFill>
                  <a:schemeClr val="bg1"/>
                </a:solidFill>
              </a:rPr>
              <a:t>intihar</a:t>
            </a:r>
            <a:endParaRPr lang="en-US" sz="3200" dirty="0">
              <a:solidFill>
                <a:schemeClr val="bg1"/>
              </a:solidFill>
            </a:endParaRPr>
          </a:p>
        </p:txBody>
      </p:sp>
    </p:spTree>
    <p:extLst>
      <p:ext uri="{BB962C8B-B14F-4D97-AF65-F5344CB8AC3E}">
        <p14:creationId xmlns:p14="http://schemas.microsoft.com/office/powerpoint/2010/main" val="389871849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3672</TotalTime>
  <Words>2037</Words>
  <Application>Microsoft Office PowerPoint</Application>
  <PresentationFormat>Ekran Gösterisi (4:3)</PresentationFormat>
  <Paragraphs>282</Paragraphs>
  <Slides>38</Slides>
  <Notes>38</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Fotoğraflar ve Grafik Çalışmaları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alkol bagimliligi_lise</dc:title>
  <dc:creator>alpaslan; mustafa; hatice; EDAM</dc:creator>
  <dc:description>Bu sunu Yeşilay tarafından lise çağı öğrencilerine ve gençlere yönelik hazırlanmış aşağıdaki kitapçıktan yararlanılarak oluşturulmuştur:_x000d_
Alkolsüz Bir Hayat İçin, Uğur Evcin, 2014, İstanbul, Yeşilay TBM Alan Kitaplığı Dizisi No: 1.</dc:description>
  <cp:lastModifiedBy>AD</cp:lastModifiedBy>
  <cp:revision>1010</cp:revision>
  <dcterms:created xsi:type="dcterms:W3CDTF">2010-12-23T09:12:01Z</dcterms:created>
  <dcterms:modified xsi:type="dcterms:W3CDTF">2015-01-20T12:03:20Z</dcterms:modified>
</cp:coreProperties>
</file>