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7"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374"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79581" autoAdjust="0"/>
  </p:normalViewPr>
  <p:slideViewPr>
    <p:cSldViewPr>
      <p:cViewPr varScale="1">
        <p:scale>
          <a:sx n="61" d="100"/>
          <a:sy n="61" d="100"/>
        </p:scale>
        <p:origin x="-1428"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t>Bir kereden bir şey olmaz.</a:t>
          </a:r>
          <a:endParaRPr lang="en-US" sz="1600" dirty="0"/>
        </a:p>
      </dgm:t>
    </dgm:pt>
    <dgm:pt modelId="{97114667-FF84-4426-882B-7BD8126AE55C}" type="parTrans" cxnId="{7B02C9CB-3150-4699-82E9-42271BC2BC94}">
      <dgm:prSet/>
      <dgm:spPr/>
      <dgm:t>
        <a:bodyPr/>
        <a:lstStyle/>
        <a:p>
          <a:endParaRPr lang="en-US"/>
        </a:p>
      </dgm:t>
    </dgm:pt>
    <dgm:pt modelId="{E36E4FB4-08E7-4E00-9CF4-E675F964A63D}" type="sibTrans" cxnId="{7B02C9CB-3150-4699-82E9-42271BC2BC94}">
      <dgm:prSet/>
      <dgm:spPr/>
      <dgm:t>
        <a:bodyPr/>
        <a:lstStyle/>
        <a:p>
          <a:endParaRPr lang="en-US"/>
        </a:p>
      </dgm:t>
    </dgm:pt>
    <dgm:pt modelId="{83F1DBA9-8E82-4D78-B5AB-620F152BF276}">
      <dgm:prSet phldrT="[Text]" custT="1"/>
      <dgm:spPr/>
      <dgm:t>
        <a:bodyPr/>
        <a:lstStyle/>
        <a:p>
          <a:r>
            <a:rPr lang="tr-TR" sz="1600" b="1" dirty="0" smtClean="0"/>
            <a:t>Bir kereden başka asla!</a:t>
          </a:r>
          <a:endParaRPr lang="en-US" sz="1600" dirty="0"/>
        </a:p>
      </dgm:t>
    </dgm:pt>
    <dgm:pt modelId="{318CD9D6-69A6-433C-81C2-BF1A2E19D009}" type="parTrans" cxnId="{B7A0525E-3BF4-4751-B183-758F1D3F39C8}">
      <dgm:prSet/>
      <dgm:spPr/>
      <dgm:t>
        <a:bodyPr/>
        <a:lstStyle/>
        <a:p>
          <a:endParaRPr lang="en-US"/>
        </a:p>
      </dgm:t>
    </dgm:pt>
    <dgm:pt modelId="{53988B74-EB7C-4322-A7B0-09C16658DFEB}" type="sibTrans" cxnId="{B7A0525E-3BF4-4751-B183-758F1D3F39C8}">
      <dgm:prSet/>
      <dgm:spPr/>
      <dgm:t>
        <a:bodyPr/>
        <a:lstStyle/>
        <a:p>
          <a:endParaRPr lang="en-US"/>
        </a:p>
      </dgm:t>
    </dgm:pt>
    <dgm:pt modelId="{C77719C9-6B78-4695-A202-358D690ABE30}">
      <dgm:prSet phldrT="[Text]" custT="1"/>
      <dgm:spPr/>
      <dgm:t>
        <a:bodyPr/>
        <a:lstStyle/>
        <a:p>
          <a:r>
            <a:rPr lang="tr-TR" sz="1600" b="1" dirty="0" smtClean="0"/>
            <a:t>Ben bağımlı olmam.</a:t>
          </a:r>
          <a:endParaRPr lang="en-US" sz="1600" dirty="0"/>
        </a:p>
      </dgm:t>
    </dgm:pt>
    <dgm:pt modelId="{69322730-7014-4C90-992E-DB142900D56D}" type="parTrans" cxnId="{9E9F6BCF-5BAB-41CC-BD3C-0E4C2991A749}">
      <dgm:prSet/>
      <dgm:spPr/>
      <dgm:t>
        <a:bodyPr/>
        <a:lstStyle/>
        <a:p>
          <a:endParaRPr lang="en-US"/>
        </a:p>
      </dgm:t>
    </dgm:pt>
    <dgm:pt modelId="{9AA3C0D3-1B64-440F-ACEC-D78D61459CB8}" type="sibTrans" cxnId="{9E9F6BCF-5BAB-41CC-BD3C-0E4C2991A749}">
      <dgm:prSet/>
      <dgm:spPr/>
      <dgm:t>
        <a:bodyPr/>
        <a:lstStyle/>
        <a:p>
          <a:endParaRPr lang="en-US"/>
        </a:p>
      </dgm:t>
    </dgm:pt>
    <dgm:pt modelId="{20AD026C-4ED4-45BA-9962-6A0810F38E11}">
      <dgm:prSet phldrT="[Text]" custT="1"/>
      <dgm:spPr/>
      <dgm:t>
        <a:bodyPr/>
        <a:lstStyle/>
        <a:p>
          <a:r>
            <a:rPr lang="tr-TR" sz="1600" b="1" dirty="0" smtClean="0"/>
            <a:t>İstersem bırakırım.</a:t>
          </a:r>
          <a:endParaRPr lang="en-US" sz="1600" dirty="0"/>
        </a:p>
      </dgm:t>
    </dgm:pt>
    <dgm:pt modelId="{C8D48946-19A5-482F-8FB2-5C1CA28A228D}" type="parTrans" cxnId="{F22556A6-A27B-452E-8BC2-2EBEE7262901}">
      <dgm:prSet/>
      <dgm:spPr/>
      <dgm:t>
        <a:bodyPr/>
        <a:lstStyle/>
        <a:p>
          <a:endParaRPr lang="en-US"/>
        </a:p>
      </dgm:t>
    </dgm:pt>
    <dgm:pt modelId="{5721CBB8-C85F-4382-A9D0-797D4E3E030F}" type="sibTrans" cxnId="{F22556A6-A27B-452E-8BC2-2EBEE7262901}">
      <dgm:prSet/>
      <dgm:spPr/>
      <dgm:t>
        <a:bodyPr/>
        <a:lstStyle/>
        <a:p>
          <a:endParaRPr lang="en-US"/>
        </a:p>
      </dgm:t>
    </dgm:pt>
    <dgm:pt modelId="{72114996-2A75-4B88-9058-8DAA853904CD}">
      <dgm:prSet phldrT="[Text]" custT="1"/>
      <dgm:spPr/>
      <dgm:t>
        <a:bodyPr/>
        <a:lstStyle/>
        <a:p>
          <a:r>
            <a:rPr lang="tr-TR" sz="1600" b="1" dirty="0" smtClean="0"/>
            <a:t>Bu meret bırakılmaz ki…</a:t>
          </a:r>
          <a:endParaRPr lang="en-US" sz="1600" dirty="0"/>
        </a:p>
      </dgm:t>
    </dgm:pt>
    <dgm:pt modelId="{E911A376-16EB-4425-B751-BBDDE7811897}" type="parTrans" cxnId="{2437ED1C-BAFE-4CD2-A643-E97C11EA4867}">
      <dgm:prSet/>
      <dgm:spPr/>
      <dgm:t>
        <a:bodyPr/>
        <a:lstStyle/>
        <a:p>
          <a:endParaRPr lang="en-US"/>
        </a:p>
      </dgm:t>
    </dgm:pt>
    <dgm:pt modelId="{BE39542F-6AA4-446F-A709-CA59DA8AB315}" type="sibTrans" cxnId="{2437ED1C-BAFE-4CD2-A643-E97C11EA4867}">
      <dgm:prSet/>
      <dgm:spPr/>
      <dgm:t>
        <a:bodyPr/>
        <a:lstStyle/>
        <a:p>
          <a:endParaRPr lang="en-US"/>
        </a:p>
      </dgm:t>
    </dgm:pt>
    <dgm:pt modelId="{F8E6BB6C-1D7D-4159-86BA-5F7D39D91986}">
      <dgm:prSet phldrT="[Text]" custT="1"/>
      <dgm:spPr/>
      <dgm:t>
        <a:bodyPr/>
        <a:lstStyle/>
        <a:p>
          <a:r>
            <a:rPr lang="tr-TR" sz="1600" b="1" dirty="0" smtClean="0"/>
            <a:t>Bırakmak zorundayım.</a:t>
          </a:r>
          <a:endParaRPr lang="en-US" sz="1600" dirty="0"/>
        </a:p>
      </dgm:t>
    </dgm:pt>
    <dgm:pt modelId="{8D0B3395-E4B7-4955-BEDB-656E2AF10D5C}" type="parTrans" cxnId="{AB33B7A6-0996-4F66-A10A-1A4754C1BBF9}">
      <dgm:prSet/>
      <dgm:spPr/>
      <dgm:t>
        <a:bodyPr/>
        <a:lstStyle/>
        <a:p>
          <a:endParaRPr lang="en-US"/>
        </a:p>
      </dgm:t>
    </dgm:pt>
    <dgm:pt modelId="{DBF778C0-95C8-4042-95B4-1C275E981B84}" type="sibTrans" cxnId="{AB33B7A6-0996-4F66-A10A-1A4754C1BBF9}">
      <dgm:prSet/>
      <dgm:spPr/>
      <dgm:t>
        <a:bodyPr/>
        <a:lstStyle/>
        <a:p>
          <a:endParaRPr lang="en-US"/>
        </a:p>
      </dgm:t>
    </dgm:pt>
    <dgm:pt modelId="{2D0C0CDD-E657-4752-B6EC-76D2EF5DDAB4}">
      <dgm:prSet phldrT="[Text]" custT="1"/>
      <dgm:spPr/>
      <dgm:t>
        <a:bodyPr/>
        <a:lstStyle/>
        <a:p>
          <a:r>
            <a:rPr lang="tr-TR" sz="1600" b="1" dirty="0" smtClean="0"/>
            <a:t>Artık bırakacağım.</a:t>
          </a:r>
          <a:endParaRPr lang="en-US" sz="1600" dirty="0"/>
        </a:p>
      </dgm:t>
    </dgm:pt>
    <dgm:pt modelId="{A600187B-7D52-45EF-AD20-DCA498519CFF}" type="parTrans" cxnId="{4104B66F-49E3-40EF-BAA8-48A74F8C33D0}">
      <dgm:prSet/>
      <dgm:spPr/>
      <dgm:t>
        <a:bodyPr/>
        <a:lstStyle/>
        <a:p>
          <a:endParaRPr lang="en-US"/>
        </a:p>
      </dgm:t>
    </dgm:pt>
    <dgm:pt modelId="{B08A0708-40F6-4334-B67C-1DC08CA758BC}" type="sibTrans" cxnId="{4104B66F-49E3-40EF-BAA8-48A74F8C33D0}">
      <dgm:prSet/>
      <dgm:spPr/>
      <dgm:t>
        <a:bodyPr/>
        <a:lstStyle/>
        <a:p>
          <a:endParaRPr lang="en-US"/>
        </a:p>
      </dgm:t>
    </dgm:pt>
    <dgm:pt modelId="{3C428D7E-F49B-4B9B-A68B-29EB60943BCD}">
      <dgm:prSet phldrT="[Text]" custT="1"/>
      <dgm:spPr/>
      <dgm:t>
        <a:bodyPr/>
        <a:lstStyle/>
        <a:p>
          <a:r>
            <a:rPr lang="tr-TR" sz="1600" b="1" dirty="0" smtClean="0"/>
            <a:t>Bıraktım, bir daha da başlamam.</a:t>
          </a:r>
          <a:endParaRPr lang="en-US" sz="1600" dirty="0"/>
        </a:p>
      </dgm:t>
    </dgm:pt>
    <dgm:pt modelId="{49AFB0CE-D084-40F5-85F1-C7851C5736B0}" type="parTrans" cxnId="{14A06891-E30E-4B48-B114-BA300D0729C7}">
      <dgm:prSet/>
      <dgm:spPr/>
      <dgm:t>
        <a:bodyPr/>
        <a:lstStyle/>
        <a:p>
          <a:endParaRPr lang="en-US"/>
        </a:p>
      </dgm:t>
    </dgm:pt>
    <dgm:pt modelId="{42007F35-93AE-4121-8A73-D3A1EE1B960F}" type="sibTrans" cxnId="{14A06891-E30E-4B48-B114-BA300D0729C7}">
      <dgm:prSet/>
      <dgm:spPr/>
      <dgm:t>
        <a:bodyPr/>
        <a:lstStyle/>
        <a:p>
          <a:endParaRPr lang="en-US"/>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60BEAE70-D8E6-4A1F-9A4A-71B40A769C5B}" type="presOf" srcId="{F8E6BB6C-1D7D-4159-86BA-5F7D39D91986}" destId="{9E154068-5DAC-47E0-9F8C-B08F4516D72C}"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C567200D-A21E-4F7C-AABB-707F5CA52502}" type="presOf" srcId="{2D0C0CDD-E657-4752-B6EC-76D2EF5DDAB4}" destId="{3C454F8E-0B96-4A5C-89EA-0BEADCA85587}"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9E9F6BCF-5BAB-41CC-BD3C-0E4C2991A749}" srcId="{EDDAE507-1848-49D5-8543-0CADF20464BF}" destId="{C77719C9-6B78-4695-A202-358D690ABE30}" srcOrd="2" destOrd="0" parTransId="{69322730-7014-4C90-992E-DB142900D56D}" sibTransId="{9AA3C0D3-1B64-440F-ACEC-D78D61459CB8}"/>
    <dgm:cxn modelId="{2437ED1C-BAFE-4CD2-A643-E97C11EA4867}" srcId="{EDDAE507-1848-49D5-8543-0CADF20464BF}" destId="{72114996-2A75-4B88-9058-8DAA853904CD}" srcOrd="4" destOrd="0" parTransId="{E911A376-16EB-4425-B751-BBDDE7811897}" sibTransId="{BE39542F-6AA4-446F-A709-CA59DA8AB315}"/>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AB33B7A6-0996-4F66-A10A-1A4754C1BBF9}" srcId="{EDDAE507-1848-49D5-8543-0CADF20464BF}" destId="{F8E6BB6C-1D7D-4159-86BA-5F7D39D91986}" srcOrd="5" destOrd="0" parTransId="{8D0B3395-E4B7-4955-BEDB-656E2AF10D5C}" sibTransId="{DBF778C0-95C8-4042-95B4-1C275E981B84}"/>
    <dgm:cxn modelId="{92751018-067F-478F-9CB2-EE41F21C34E7}" type="presOf" srcId="{3C428D7E-F49B-4B9B-A68B-29EB60943BCD}" destId="{C12D4D38-D208-496C-93AB-3B084A610909}"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B7A0525E-3BF4-4751-B183-758F1D3F39C8}" srcId="{EDDAE507-1848-49D5-8543-0CADF20464BF}" destId="{83F1DBA9-8E82-4D78-B5AB-620F152BF276}" srcOrd="1" destOrd="0" parTransId="{318CD9D6-69A6-433C-81C2-BF1A2E19D009}" sibTransId="{53988B74-EB7C-4322-A7B0-09C16658DFEB}"/>
    <dgm:cxn modelId="{14A06891-E30E-4B48-B114-BA300D0729C7}" srcId="{EDDAE507-1848-49D5-8543-0CADF20464BF}" destId="{3C428D7E-F49B-4B9B-A68B-29EB60943BCD}" srcOrd="7" destOrd="0" parTransId="{49AFB0CE-D084-40F5-85F1-C7851C5736B0}" sibTransId="{42007F35-93AE-4121-8A73-D3A1EE1B960F}"/>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5A80E-7438-49C1-A4A7-C7735148151C}" type="datetimeFigureOut">
              <a:rPr lang="tr-TR" smtClean="0"/>
              <a:pPr/>
              <a:t>03.02.2016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B65A8-2274-4CED-B7CB-262F62ED0496}" type="slidenum">
              <a:rPr lang="tr-TR" smtClean="0"/>
              <a:pPr/>
              <a:t>‹#›</a:t>
            </a:fld>
            <a:endParaRPr lang="tr-TR"/>
          </a:p>
        </p:txBody>
      </p:sp>
    </p:spTree>
    <p:extLst>
      <p:ext uri="{BB962C8B-B14F-4D97-AF65-F5344CB8AC3E}">
        <p14:creationId xmlns:p14="http://schemas.microsoft.com/office/powerpoint/2010/main" xmlns="" val="128008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lise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a:t>
            </a:fld>
            <a:endParaRPr lang="tr-TR"/>
          </a:p>
        </p:txBody>
      </p:sp>
    </p:spTree>
    <p:extLst>
      <p:ext uri="{BB962C8B-B14F-4D97-AF65-F5344CB8AC3E}">
        <p14:creationId xmlns:p14="http://schemas.microsoft.com/office/powerpoint/2010/main" xmlns="" val="136429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17-23.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10</a:t>
            </a:fld>
            <a:endParaRPr lang="tr-TR"/>
          </a:p>
        </p:txBody>
      </p:sp>
    </p:spTree>
    <p:extLst>
      <p:ext uri="{BB962C8B-B14F-4D97-AF65-F5344CB8AC3E}">
        <p14:creationId xmlns:p14="http://schemas.microsoft.com/office/powerpoint/2010/main" xmlns="" val="81357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32-33 ve 34-35.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11</a:t>
            </a:fld>
            <a:endParaRPr lang="tr-TR"/>
          </a:p>
        </p:txBody>
      </p:sp>
    </p:spTree>
    <p:extLst>
      <p:ext uri="{BB962C8B-B14F-4D97-AF65-F5344CB8AC3E}">
        <p14:creationId xmlns:p14="http://schemas.microsoft.com/office/powerpoint/2010/main" xmlns="" val="203161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12</a:t>
            </a:fld>
            <a:endParaRPr lang="tr-TR"/>
          </a:p>
        </p:txBody>
      </p:sp>
    </p:spTree>
    <p:extLst>
      <p:ext uri="{BB962C8B-B14F-4D97-AF65-F5344CB8AC3E}">
        <p14:creationId xmlns:p14="http://schemas.microsoft.com/office/powerpoint/2010/main" xmlns="" val="8393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13</a:t>
            </a:fld>
            <a:endParaRPr lang="tr-TR"/>
          </a:p>
        </p:txBody>
      </p:sp>
    </p:spTree>
    <p:extLst>
      <p:ext uri="{BB962C8B-B14F-4D97-AF65-F5344CB8AC3E}">
        <p14:creationId xmlns:p14="http://schemas.microsoft.com/office/powerpoint/2010/main" xmlns="" val="274862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14</a:t>
            </a:fld>
            <a:endParaRPr lang="tr-TR"/>
          </a:p>
        </p:txBody>
      </p:sp>
    </p:spTree>
    <p:extLst>
      <p:ext uri="{BB962C8B-B14F-4D97-AF65-F5344CB8AC3E}">
        <p14:creationId xmlns:p14="http://schemas.microsoft.com/office/powerpoint/2010/main" xmlns="" val="103282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15</a:t>
            </a:fld>
            <a:endParaRPr lang="tr-TR"/>
          </a:p>
        </p:txBody>
      </p:sp>
    </p:spTree>
    <p:extLst>
      <p:ext uri="{BB962C8B-B14F-4D97-AF65-F5344CB8AC3E}">
        <p14:creationId xmlns:p14="http://schemas.microsoft.com/office/powerpoint/2010/main" xmlns="" val="243817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16</a:t>
            </a:fld>
            <a:endParaRPr lang="tr-TR"/>
          </a:p>
        </p:txBody>
      </p:sp>
    </p:spTree>
    <p:extLst>
      <p:ext uri="{BB962C8B-B14F-4D97-AF65-F5344CB8AC3E}">
        <p14:creationId xmlns:p14="http://schemas.microsoft.com/office/powerpoint/2010/main" xmlns="" val="487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17</a:t>
            </a:fld>
            <a:endParaRPr lang="tr-TR"/>
          </a:p>
        </p:txBody>
      </p:sp>
    </p:spTree>
    <p:extLst>
      <p:ext uri="{BB962C8B-B14F-4D97-AF65-F5344CB8AC3E}">
        <p14:creationId xmlns:p14="http://schemas.microsoft.com/office/powerpoint/2010/main" xmlns="" val="397885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18</a:t>
            </a:fld>
            <a:endParaRPr lang="tr-TR"/>
          </a:p>
        </p:txBody>
      </p:sp>
    </p:spTree>
    <p:extLst>
      <p:ext uri="{BB962C8B-B14F-4D97-AF65-F5344CB8AC3E}">
        <p14:creationId xmlns:p14="http://schemas.microsoft.com/office/powerpoint/2010/main" xmlns="" val="122843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19</a:t>
            </a:fld>
            <a:endParaRPr lang="tr-TR"/>
          </a:p>
        </p:txBody>
      </p:sp>
    </p:spTree>
    <p:extLst>
      <p:ext uri="{BB962C8B-B14F-4D97-AF65-F5344CB8AC3E}">
        <p14:creationId xmlns:p14="http://schemas.microsoft.com/office/powerpoint/2010/main" xmlns="" val="180673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a:t>
            </a:fld>
            <a:endParaRPr lang="tr-TR"/>
          </a:p>
        </p:txBody>
      </p:sp>
    </p:spTree>
    <p:extLst>
      <p:ext uri="{BB962C8B-B14F-4D97-AF65-F5344CB8AC3E}">
        <p14:creationId xmlns:p14="http://schemas.microsoft.com/office/powerpoint/2010/main" xmlns="" val="109445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20</a:t>
            </a:fld>
            <a:endParaRPr lang="tr-TR"/>
          </a:p>
        </p:txBody>
      </p:sp>
    </p:spTree>
    <p:extLst>
      <p:ext uri="{BB962C8B-B14F-4D97-AF65-F5344CB8AC3E}">
        <p14:creationId xmlns:p14="http://schemas.microsoft.com/office/powerpoint/2010/main" xmlns="" val="414297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21</a:t>
            </a:fld>
            <a:endParaRPr lang="tr-TR"/>
          </a:p>
        </p:txBody>
      </p:sp>
    </p:spTree>
    <p:extLst>
      <p:ext uri="{BB962C8B-B14F-4D97-AF65-F5344CB8AC3E}">
        <p14:creationId xmlns:p14="http://schemas.microsoft.com/office/powerpoint/2010/main" xmlns="" val="6950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22</a:t>
            </a:fld>
            <a:endParaRPr lang="tr-TR"/>
          </a:p>
        </p:txBody>
      </p:sp>
    </p:spTree>
    <p:extLst>
      <p:ext uri="{BB962C8B-B14F-4D97-AF65-F5344CB8AC3E}">
        <p14:creationId xmlns:p14="http://schemas.microsoft.com/office/powerpoint/2010/main" xmlns="" val="70070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23</a:t>
            </a:fld>
            <a:endParaRPr lang="tr-TR"/>
          </a:p>
        </p:txBody>
      </p:sp>
    </p:spTree>
    <p:extLst>
      <p:ext uri="{BB962C8B-B14F-4D97-AF65-F5344CB8AC3E}">
        <p14:creationId xmlns:p14="http://schemas.microsoft.com/office/powerpoint/2010/main" xmlns="" val="13157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24</a:t>
            </a:fld>
            <a:endParaRPr lang="tr-TR"/>
          </a:p>
        </p:txBody>
      </p:sp>
    </p:spTree>
    <p:extLst>
      <p:ext uri="{BB962C8B-B14F-4D97-AF65-F5344CB8AC3E}">
        <p14:creationId xmlns:p14="http://schemas.microsoft.com/office/powerpoint/2010/main" xmlns="" val="353517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25</a:t>
            </a:fld>
            <a:endParaRPr lang="tr-TR"/>
          </a:p>
        </p:txBody>
      </p:sp>
    </p:spTree>
    <p:extLst>
      <p:ext uri="{BB962C8B-B14F-4D97-AF65-F5344CB8AC3E}">
        <p14:creationId xmlns:p14="http://schemas.microsoft.com/office/powerpoint/2010/main" xmlns="" val="365139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44-45.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26</a:t>
            </a:fld>
            <a:endParaRPr lang="tr-TR"/>
          </a:p>
        </p:txBody>
      </p:sp>
    </p:spTree>
    <p:extLst>
      <p:ext uri="{BB962C8B-B14F-4D97-AF65-F5344CB8AC3E}">
        <p14:creationId xmlns:p14="http://schemas.microsoft.com/office/powerpoint/2010/main" xmlns="" val="373270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27</a:t>
            </a:fld>
            <a:endParaRPr lang="tr-TR"/>
          </a:p>
        </p:txBody>
      </p:sp>
    </p:spTree>
    <p:extLst>
      <p:ext uri="{BB962C8B-B14F-4D97-AF65-F5344CB8AC3E}">
        <p14:creationId xmlns:p14="http://schemas.microsoft.com/office/powerpoint/2010/main" xmlns="" val="226233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28</a:t>
            </a:fld>
            <a:endParaRPr lang="tr-TR"/>
          </a:p>
        </p:txBody>
      </p:sp>
    </p:spTree>
    <p:extLst>
      <p:ext uri="{BB962C8B-B14F-4D97-AF65-F5344CB8AC3E}">
        <p14:creationId xmlns:p14="http://schemas.microsoft.com/office/powerpoint/2010/main" xmlns="" val="353556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3</a:t>
            </a:fld>
            <a:endParaRPr lang="tr-TR"/>
          </a:p>
        </p:txBody>
      </p:sp>
    </p:spTree>
    <p:extLst>
      <p:ext uri="{BB962C8B-B14F-4D97-AF65-F5344CB8AC3E}">
        <p14:creationId xmlns:p14="http://schemas.microsoft.com/office/powerpoint/2010/main" xmlns="" val="419632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4</a:t>
            </a:fld>
            <a:endParaRPr lang="tr-TR"/>
          </a:p>
        </p:txBody>
      </p:sp>
    </p:spTree>
    <p:extLst>
      <p:ext uri="{BB962C8B-B14F-4D97-AF65-F5344CB8AC3E}">
        <p14:creationId xmlns:p14="http://schemas.microsoft.com/office/powerpoint/2010/main" xmlns="" val="199246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5</a:t>
            </a:fld>
            <a:endParaRPr lang="tr-TR"/>
          </a:p>
        </p:txBody>
      </p:sp>
    </p:spTree>
    <p:extLst>
      <p:ext uri="{BB962C8B-B14F-4D97-AF65-F5344CB8AC3E}">
        <p14:creationId xmlns:p14="http://schemas.microsoft.com/office/powerpoint/2010/main" xmlns="" val="2566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6</a:t>
            </a:fld>
            <a:endParaRPr lang="tr-TR"/>
          </a:p>
        </p:txBody>
      </p:sp>
    </p:spTree>
    <p:extLst>
      <p:ext uri="{BB962C8B-B14F-4D97-AF65-F5344CB8AC3E}">
        <p14:creationId xmlns:p14="http://schemas.microsoft.com/office/powerpoint/2010/main" xmlns="" val="27176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7</a:t>
            </a:fld>
            <a:endParaRPr lang="tr-TR"/>
          </a:p>
        </p:txBody>
      </p:sp>
    </p:spTree>
    <p:extLst>
      <p:ext uri="{BB962C8B-B14F-4D97-AF65-F5344CB8AC3E}">
        <p14:creationId xmlns:p14="http://schemas.microsoft.com/office/powerpoint/2010/main" xmlns="" val="176247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8</a:t>
            </a:fld>
            <a:endParaRPr lang="tr-TR"/>
          </a:p>
        </p:txBody>
      </p:sp>
    </p:spTree>
    <p:extLst>
      <p:ext uri="{BB962C8B-B14F-4D97-AF65-F5344CB8AC3E}">
        <p14:creationId xmlns:p14="http://schemas.microsoft.com/office/powerpoint/2010/main" xmlns="" val="108059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pPr/>
              <a:t>9</a:t>
            </a:fld>
            <a:endParaRPr lang="tr-TR"/>
          </a:p>
        </p:txBody>
      </p:sp>
    </p:spTree>
    <p:extLst>
      <p:ext uri="{BB962C8B-B14F-4D97-AF65-F5344CB8AC3E}">
        <p14:creationId xmlns:p14="http://schemas.microsoft.com/office/powerpoint/2010/main" xmlns="" val="69136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03.02.2016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xmlns=""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03.02.2016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xmlns=""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03.02.2016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xmlns=""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03.02.2016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xmlns=""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03.02.2016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xmlns=""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03.02.2016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xmlns=""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03.02.2016</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xmlns=""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03.02.2016</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xmlns=""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03.02.2016</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xmlns=""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03.02.2016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xmlns=""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03.02.2016</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xmlns=""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03.02.2016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xmlns=""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Gelişiyor</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İçinden</a:t>
            </a:r>
            <a:r>
              <a:rPr lang="en-US" sz="4000" dirty="0">
                <a:solidFill>
                  <a:schemeClr val="bg1"/>
                </a:solidFill>
                <a:latin typeface="+mj-lt"/>
              </a:rPr>
              <a:t> </a:t>
            </a:r>
            <a:r>
              <a:rPr lang="en-US" sz="4000" dirty="0" err="1">
                <a:solidFill>
                  <a:schemeClr val="bg1"/>
                </a:solidFill>
                <a:latin typeface="+mj-lt"/>
              </a:rPr>
              <a:t>Çıkılmaz</a:t>
            </a:r>
            <a:r>
              <a:rPr lang="en-US" sz="4000" dirty="0">
                <a:solidFill>
                  <a:schemeClr val="bg1"/>
                </a:solidFill>
                <a:latin typeface="+mj-lt"/>
              </a:rPr>
              <a:t> </a:t>
            </a:r>
            <a:r>
              <a:rPr lang="en-US" sz="4000" dirty="0" err="1">
                <a:solidFill>
                  <a:schemeClr val="bg1"/>
                </a:solidFill>
                <a:latin typeface="+mj-lt"/>
              </a:rPr>
              <a:t>Bir</a:t>
            </a:r>
            <a:r>
              <a:rPr lang="en-US" sz="4000" dirty="0">
                <a:solidFill>
                  <a:schemeClr val="bg1"/>
                </a:solidFill>
                <a:latin typeface="+mj-lt"/>
              </a:rPr>
              <a:t> </a:t>
            </a:r>
            <a:r>
              <a:rPr lang="en-US" sz="4000" dirty="0" err="1">
                <a:solidFill>
                  <a:schemeClr val="bg1"/>
                </a:solidFill>
                <a:latin typeface="+mj-lt"/>
              </a:rPr>
              <a:t>Kısır</a:t>
            </a:r>
            <a:r>
              <a:rPr lang="en-US" sz="4000" dirty="0">
                <a:solidFill>
                  <a:schemeClr val="bg1"/>
                </a:solidFill>
                <a:latin typeface="+mj-lt"/>
              </a:rPr>
              <a:t> </a:t>
            </a:r>
            <a:r>
              <a:rPr lang="en-US" sz="4000" dirty="0" err="1">
                <a:solidFill>
                  <a:schemeClr val="bg1"/>
                </a:solidFill>
                <a:latin typeface="+mj-lt"/>
              </a:rPr>
              <a:t>Döngü</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Alıyor</a:t>
            </a:r>
            <a:r>
              <a:rPr lang="en-US" sz="4000" dirty="0">
                <a:solidFill>
                  <a:schemeClr val="bg1"/>
                </a:solidFill>
                <a:latin typeface="+mj-lt"/>
              </a:rPr>
              <a:t>?</a:t>
            </a:r>
          </a:p>
        </p:txBody>
      </p:sp>
      <p:graphicFrame>
        <p:nvGraphicFramePr>
          <p:cNvPr id="3" name="Diagram 2"/>
          <p:cNvGraphicFramePr/>
          <p:nvPr>
            <p:extLst>
              <p:ext uri="{D42A27DB-BD31-4B8C-83A1-F6EECF244321}">
                <p14:modId xmlns:p14="http://schemas.microsoft.com/office/powerpoint/2010/main" xmlns="" val="2188584092"/>
              </p:ext>
            </p:extLst>
          </p:nvPr>
        </p:nvGraphicFramePr>
        <p:xfrm>
          <a:off x="767409" y="162880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Kullanmaya</a:t>
            </a:r>
            <a:r>
              <a:rPr lang="en-US" sz="4000" dirty="0">
                <a:solidFill>
                  <a:schemeClr val="bg1"/>
                </a:solidFill>
                <a:latin typeface="+mj-lt"/>
              </a:rPr>
              <a:t> </a:t>
            </a:r>
            <a:r>
              <a:rPr lang="en-US" sz="4000" dirty="0" err="1">
                <a:solidFill>
                  <a:srgbClr val="FF0000"/>
                </a:solidFill>
                <a:latin typeface="+mj-lt"/>
              </a:rPr>
              <a:t>Nerede</a:t>
            </a:r>
            <a:r>
              <a:rPr lang="en-US" sz="4000" dirty="0">
                <a:solidFill>
                  <a:srgbClr val="FF0000"/>
                </a:solidFill>
                <a:latin typeface="+mj-lt"/>
              </a:rPr>
              <a:t> </a:t>
            </a:r>
            <a:r>
              <a:rPr lang="en-US" sz="4000" dirty="0" err="1">
                <a:solidFill>
                  <a:schemeClr val="bg1"/>
                </a:solidFill>
                <a:latin typeface="+mj-lt"/>
              </a:rPr>
              <a:t>ve</a:t>
            </a:r>
            <a:r>
              <a:rPr lang="en-US" sz="4000" dirty="0">
                <a:solidFill>
                  <a:schemeClr val="bg1"/>
                </a:solidFill>
                <a:latin typeface="+mj-lt"/>
              </a:rPr>
              <a:t> </a:t>
            </a:r>
            <a:r>
              <a:rPr lang="en-US" sz="4000" dirty="0">
                <a:solidFill>
                  <a:srgbClr val="FF0000"/>
                </a:solidFill>
                <a:latin typeface="+mj-lt"/>
              </a:rPr>
              <a:t>Ne Zaman</a:t>
            </a:r>
            <a:r>
              <a:rPr lang="en-US" sz="4000" dirty="0">
                <a:solidFill>
                  <a:schemeClr val="bg1"/>
                </a:solidFill>
                <a:latin typeface="+mj-lt"/>
              </a:rPr>
              <a:t> </a:t>
            </a:r>
            <a:r>
              <a:rPr lang="en-US" sz="4000" dirty="0" err="1">
                <a:solidFill>
                  <a:schemeClr val="bg1"/>
                </a:solidFill>
                <a:latin typeface="+mj-lt"/>
              </a:rPr>
              <a:t>Davet</a:t>
            </a:r>
            <a:r>
              <a:rPr lang="en-US" sz="4000" dirty="0">
                <a:solidFill>
                  <a:schemeClr val="bg1"/>
                </a:solidFill>
                <a:latin typeface="+mj-lt"/>
              </a:rPr>
              <a:t> </a:t>
            </a:r>
            <a:r>
              <a:rPr lang="en-US" sz="4000" dirty="0" err="1">
                <a:solidFill>
                  <a:schemeClr val="bg1"/>
                </a:solidFill>
                <a:latin typeface="+mj-lt"/>
              </a:rPr>
              <a:t>Ederler</a:t>
            </a:r>
            <a:r>
              <a:rPr lang="en-US" sz="4000" dirty="0">
                <a:solidFill>
                  <a:schemeClr val="bg1"/>
                </a:solidFill>
                <a:latin typeface="+mj-lt"/>
              </a:rPr>
              <a:t>?</a:t>
            </a:r>
          </a:p>
        </p:txBody>
      </p:sp>
      <p:sp>
        <p:nvSpPr>
          <p:cNvPr id="6" name="TextBox 5"/>
          <p:cNvSpPr txBox="1"/>
          <p:nvPr/>
        </p:nvSpPr>
        <p:spPr>
          <a:xfrm>
            <a:off x="251520" y="1700808"/>
            <a:ext cx="5544616"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latin typeface="+mn-lt"/>
              </a:rPr>
              <a:t>Yakın </a:t>
            </a:r>
            <a:r>
              <a:rPr lang="en-US" sz="2000" dirty="0" err="1">
                <a:solidFill>
                  <a:schemeClr val="bg1"/>
                </a:solidFill>
                <a:latin typeface="+mn-lt"/>
              </a:rPr>
              <a:t>arkadaş</a:t>
            </a:r>
            <a:r>
              <a:rPr lang="en-US" sz="2000" dirty="0">
                <a:solidFill>
                  <a:schemeClr val="bg1"/>
                </a:solidFill>
                <a:latin typeface="+mn-lt"/>
              </a:rPr>
              <a:t> </a:t>
            </a:r>
            <a:r>
              <a:rPr lang="en-US" sz="2000" dirty="0" err="1">
                <a:solidFill>
                  <a:schemeClr val="bg1"/>
                </a:solidFill>
                <a:latin typeface="+mn-lt"/>
              </a:rPr>
              <a:t>çevresiyle</a:t>
            </a:r>
            <a:r>
              <a:rPr lang="en-US" sz="2000" dirty="0">
                <a:solidFill>
                  <a:schemeClr val="bg1"/>
                </a:solidFill>
                <a:latin typeface="+mn-lt"/>
              </a:rPr>
              <a:t> </a:t>
            </a:r>
            <a:r>
              <a:rPr lang="en-US" sz="2000" dirty="0" err="1">
                <a:solidFill>
                  <a:schemeClr val="bg1"/>
                </a:solidFill>
                <a:latin typeface="+mn-lt"/>
              </a:rPr>
              <a:t>eğlenmek</a:t>
            </a:r>
            <a:r>
              <a:rPr lang="en-US" sz="2000" dirty="0">
                <a:solidFill>
                  <a:schemeClr val="bg1"/>
                </a:solidFill>
                <a:latin typeface="+mn-lt"/>
              </a:rPr>
              <a:t> </a:t>
            </a:r>
            <a:r>
              <a:rPr lang="en-US" sz="2000" dirty="0" err="1">
                <a:solidFill>
                  <a:schemeClr val="bg1"/>
                </a:solidFill>
                <a:latin typeface="+mn-lt"/>
              </a:rPr>
              <a:t>için</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a:t>
            </a:r>
            <a:r>
              <a:rPr lang="en-US" sz="2000" dirty="0" err="1">
                <a:solidFill>
                  <a:schemeClr val="bg1"/>
                </a:solidFill>
                <a:latin typeface="+mn-lt"/>
              </a:rPr>
              <a:t>yerlerde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Ders</a:t>
            </a:r>
            <a:r>
              <a:rPr lang="en-US" sz="2000" dirty="0">
                <a:solidFill>
                  <a:schemeClr val="bg1"/>
                </a:solidFill>
                <a:latin typeface="+mn-lt"/>
              </a:rPr>
              <a:t> </a:t>
            </a:r>
            <a:r>
              <a:rPr lang="en-US" sz="2000" dirty="0" err="1">
                <a:solidFill>
                  <a:schemeClr val="bg1"/>
                </a:solidFill>
                <a:latin typeface="+mn-lt"/>
              </a:rPr>
              <a:t>saatleri</a:t>
            </a:r>
            <a:r>
              <a:rPr lang="en-US" sz="2000" dirty="0">
                <a:solidFill>
                  <a:schemeClr val="bg1"/>
                </a:solidFill>
                <a:latin typeface="+mn-lt"/>
              </a:rPr>
              <a:t> </a:t>
            </a:r>
            <a:r>
              <a:rPr lang="en-US" sz="2000" dirty="0" err="1">
                <a:solidFill>
                  <a:schemeClr val="bg1"/>
                </a:solidFill>
                <a:latin typeface="+mn-lt"/>
              </a:rPr>
              <a:t>sonrasında</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internet </a:t>
            </a:r>
            <a:r>
              <a:rPr lang="en-US" sz="2000" dirty="0" err="1">
                <a:solidFill>
                  <a:schemeClr val="bg1"/>
                </a:solidFill>
                <a:latin typeface="+mn-lt"/>
              </a:rPr>
              <a:t>kafeler</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oyun</a:t>
            </a:r>
            <a:r>
              <a:rPr lang="en-US" sz="2000" dirty="0">
                <a:solidFill>
                  <a:schemeClr val="bg1"/>
                </a:solidFill>
                <a:latin typeface="+mn-lt"/>
              </a:rPr>
              <a:t> </a:t>
            </a:r>
            <a:r>
              <a:rPr lang="en-US" sz="2000" dirty="0" err="1">
                <a:solidFill>
                  <a:schemeClr val="bg1"/>
                </a:solidFill>
                <a:latin typeface="+mn-lt"/>
              </a:rPr>
              <a:t>salonları</a:t>
            </a:r>
            <a:r>
              <a:rPr lang="en-US" sz="2000" dirty="0">
                <a:solidFill>
                  <a:schemeClr val="bg1"/>
                </a:solidFill>
                <a:latin typeface="+mn-lt"/>
              </a:rPr>
              <a:t> </a:t>
            </a:r>
            <a:r>
              <a:rPr lang="en-US" sz="2000" dirty="0" err="1">
                <a:solidFill>
                  <a:schemeClr val="bg1"/>
                </a:solidFill>
                <a:latin typeface="+mn-lt"/>
              </a:rPr>
              <a:t>gibi</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Samimi</a:t>
            </a:r>
            <a:r>
              <a:rPr lang="en-US" sz="2000" dirty="0">
                <a:solidFill>
                  <a:schemeClr val="bg1"/>
                </a:solidFill>
                <a:latin typeface="+mn-lt"/>
              </a:rPr>
              <a:t> </a:t>
            </a:r>
            <a:r>
              <a:rPr lang="en-US" sz="2000" dirty="0" err="1">
                <a:solidFill>
                  <a:schemeClr val="bg1"/>
                </a:solidFill>
                <a:latin typeface="+mn-lt"/>
              </a:rPr>
              <a:t>bir</a:t>
            </a:r>
            <a:r>
              <a:rPr lang="en-US" sz="2000" dirty="0">
                <a:solidFill>
                  <a:schemeClr val="bg1"/>
                </a:solidFill>
                <a:latin typeface="+mn-lt"/>
              </a:rPr>
              <a:t> </a:t>
            </a:r>
            <a:r>
              <a:rPr lang="en-US" sz="2000" dirty="0" err="1">
                <a:solidFill>
                  <a:schemeClr val="bg1"/>
                </a:solidFill>
                <a:latin typeface="+mn-lt"/>
              </a:rPr>
              <a:t>havanın</a:t>
            </a:r>
            <a:r>
              <a:rPr lang="en-US" sz="2000" dirty="0">
                <a:solidFill>
                  <a:schemeClr val="bg1"/>
                </a:solidFill>
                <a:latin typeface="+mn-lt"/>
              </a:rPr>
              <a:t> </a:t>
            </a:r>
            <a:r>
              <a:rPr lang="en-US" sz="2000" dirty="0" err="1">
                <a:solidFill>
                  <a:schemeClr val="bg1"/>
                </a:solidFill>
                <a:latin typeface="+mn-lt"/>
              </a:rPr>
              <a:t>oluştuğu</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üzüntülü</a:t>
            </a:r>
            <a:r>
              <a:rPr lang="en-US" sz="2000" dirty="0">
                <a:solidFill>
                  <a:schemeClr val="bg1"/>
                </a:solidFill>
                <a:latin typeface="+mn-lt"/>
              </a:rPr>
              <a:t>, </a:t>
            </a:r>
            <a:r>
              <a:rPr lang="en-US" sz="2000" dirty="0" err="1">
                <a:solidFill>
                  <a:schemeClr val="bg1"/>
                </a:solidFill>
                <a:latin typeface="+mn-lt"/>
              </a:rPr>
              <a:t>sıkıntılı</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öfkeli</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anlarda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İnsanın</a:t>
            </a:r>
            <a:r>
              <a:rPr lang="en-US" sz="2000" dirty="0">
                <a:solidFill>
                  <a:schemeClr val="bg1"/>
                </a:solidFill>
                <a:latin typeface="+mn-lt"/>
              </a:rPr>
              <a:t> </a:t>
            </a:r>
            <a:r>
              <a:rPr lang="en-US" sz="2000" dirty="0" err="1">
                <a:solidFill>
                  <a:schemeClr val="bg1"/>
                </a:solidFill>
                <a:latin typeface="+mn-lt"/>
              </a:rPr>
              <a:t>kendini</a:t>
            </a:r>
            <a:r>
              <a:rPr lang="en-US" sz="2000" dirty="0">
                <a:solidFill>
                  <a:schemeClr val="bg1"/>
                </a:solidFill>
                <a:latin typeface="+mn-lt"/>
              </a:rPr>
              <a:t> </a:t>
            </a:r>
            <a:r>
              <a:rPr lang="en-US" sz="2000" dirty="0" err="1">
                <a:solidFill>
                  <a:schemeClr val="bg1"/>
                </a:solidFill>
                <a:latin typeface="+mn-lt"/>
              </a:rPr>
              <a:t>güvende</a:t>
            </a:r>
            <a:r>
              <a:rPr lang="en-US" sz="2000" dirty="0">
                <a:solidFill>
                  <a:schemeClr val="bg1"/>
                </a:solidFill>
                <a:latin typeface="+mn-lt"/>
              </a:rPr>
              <a:t> </a:t>
            </a:r>
            <a:r>
              <a:rPr lang="en-US" sz="2000" dirty="0" err="1">
                <a:solidFill>
                  <a:schemeClr val="bg1"/>
                </a:solidFill>
                <a:latin typeface="+mn-lt"/>
              </a:rPr>
              <a:t>hissettiği</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a:solidFill>
                  <a:schemeClr val="bg1"/>
                </a:solidFill>
                <a:latin typeface="+mn-lt"/>
              </a:rPr>
              <a:t>Anne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babanın</a:t>
            </a:r>
            <a:r>
              <a:rPr lang="en-US" sz="2000" dirty="0">
                <a:solidFill>
                  <a:schemeClr val="bg1"/>
                </a:solidFill>
                <a:latin typeface="+mn-lt"/>
              </a:rPr>
              <a:t> </a:t>
            </a:r>
            <a:r>
              <a:rPr lang="en-US" sz="2000" dirty="0" err="1">
                <a:solidFill>
                  <a:schemeClr val="bg1"/>
                </a:solidFill>
                <a:latin typeface="+mn-lt"/>
              </a:rPr>
              <a:t>işte</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dışarıda</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saatlerde</a:t>
            </a:r>
            <a:r>
              <a:rPr lang="en-US" sz="2000" dirty="0">
                <a:solidFill>
                  <a:schemeClr val="bg1"/>
                </a:solidFill>
                <a:latin typeface="+mn-lt"/>
              </a:rPr>
              <a:t>, </a:t>
            </a: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kendisinin</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arkadaşlarının</a:t>
            </a:r>
            <a:r>
              <a:rPr lang="en-US" sz="2000" dirty="0">
                <a:solidFill>
                  <a:schemeClr val="bg1"/>
                </a:solidFill>
                <a:latin typeface="+mn-lt"/>
              </a:rPr>
              <a:t> </a:t>
            </a:r>
            <a:r>
              <a:rPr lang="en-US" sz="2000" dirty="0" err="1">
                <a:solidFill>
                  <a:schemeClr val="bg1"/>
                </a:solidFill>
                <a:latin typeface="+mn-lt"/>
              </a:rPr>
              <a:t>evinde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Kimsenin</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göremeyeceği</a:t>
            </a:r>
            <a:r>
              <a:rPr lang="en-US" sz="2000" dirty="0">
                <a:solidFill>
                  <a:schemeClr val="bg1"/>
                </a:solidFill>
                <a:latin typeface="+mn-lt"/>
              </a:rPr>
              <a:t> </a:t>
            </a:r>
            <a:r>
              <a:rPr lang="en-US" sz="2000" dirty="0" err="1">
                <a:solidFill>
                  <a:schemeClr val="bg1"/>
                </a:solidFill>
                <a:latin typeface="+mn-lt"/>
              </a:rPr>
              <a:t>terk</a:t>
            </a:r>
            <a:r>
              <a:rPr lang="en-US" sz="2000" dirty="0">
                <a:solidFill>
                  <a:schemeClr val="bg1"/>
                </a:solidFill>
                <a:latin typeface="+mn-lt"/>
              </a:rPr>
              <a:t> </a:t>
            </a:r>
            <a:r>
              <a:rPr lang="en-US" sz="2000" dirty="0" err="1">
                <a:solidFill>
                  <a:schemeClr val="bg1"/>
                </a:solidFill>
                <a:latin typeface="+mn-lt"/>
              </a:rPr>
              <a:t>edilmiş</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Parkların</a:t>
            </a:r>
            <a:r>
              <a:rPr lang="en-US" sz="2000" dirty="0">
                <a:solidFill>
                  <a:schemeClr val="bg1"/>
                </a:solidFill>
                <a:latin typeface="+mn-lt"/>
              </a:rPr>
              <a:t>, </a:t>
            </a:r>
            <a:r>
              <a:rPr lang="en-US" sz="2000" dirty="0" err="1">
                <a:solidFill>
                  <a:schemeClr val="bg1"/>
                </a:solidFill>
                <a:latin typeface="+mn-lt"/>
              </a:rPr>
              <a:t>gezi</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mesire</a:t>
            </a:r>
            <a:r>
              <a:rPr lang="en-US" sz="2000" dirty="0">
                <a:solidFill>
                  <a:schemeClr val="bg1"/>
                </a:solidFill>
                <a:latin typeface="+mn-lt"/>
              </a:rPr>
              <a:t> </a:t>
            </a:r>
            <a:r>
              <a:rPr lang="en-US" sz="2000" dirty="0" err="1">
                <a:solidFill>
                  <a:schemeClr val="bg1"/>
                </a:solidFill>
                <a:latin typeface="+mn-lt"/>
              </a:rPr>
              <a:t>yerlerinin</a:t>
            </a:r>
            <a:r>
              <a:rPr lang="en-US" sz="2000" dirty="0">
                <a:solidFill>
                  <a:schemeClr val="bg1"/>
                </a:solidFill>
                <a:latin typeface="+mn-lt"/>
              </a:rPr>
              <a:t> </a:t>
            </a:r>
            <a:r>
              <a:rPr lang="en-US" sz="2000" dirty="0" err="1">
                <a:solidFill>
                  <a:schemeClr val="bg1"/>
                </a:solidFill>
                <a:latin typeface="+mn-lt"/>
              </a:rPr>
              <a:t>ıssız</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zamanlarda</a:t>
            </a:r>
            <a:r>
              <a:rPr lang="en-US" sz="2000" dirty="0">
                <a:solidFill>
                  <a:schemeClr val="bg1"/>
                </a:solidFill>
                <a:latin typeface="+mn-lt"/>
              </a:rPr>
              <a:t>…</a:t>
            </a:r>
          </a:p>
        </p:txBody>
      </p:sp>
    </p:spTree>
    <p:extLst>
      <p:ext uri="{BB962C8B-B14F-4D97-AF65-F5344CB8AC3E}">
        <p14:creationId xmlns:p14="http://schemas.microsoft.com/office/powerpoint/2010/main" xmlns=""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smtClean="0">
                <a:solidFill>
                  <a:schemeClr val="bg1"/>
                </a:solidFill>
                <a:latin typeface="+mn-lt"/>
              </a:rPr>
              <a:t>kalama</a:t>
            </a:r>
            <a:r>
              <a:rPr lang="tr-TR" sz="2400" dirty="0" smtClean="0">
                <a:solidFill>
                  <a:schemeClr val="bg1"/>
                </a:solidFill>
                <a:latin typeface="+mn-lt"/>
              </a:rPr>
              <a:t>z</a:t>
            </a:r>
            <a:r>
              <a:rPr lang="en-US" sz="2400" dirty="0" smtClean="0">
                <a:solidFill>
                  <a:schemeClr val="bg1"/>
                </a:solidFill>
                <a:latin typeface="+mn-lt"/>
              </a:rPr>
              <a:t>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9552" y="2067352"/>
            <a:ext cx="4536503" cy="4328951"/>
          </a:xfrm>
          <a:prstGeom prst="rect">
            <a:avLst/>
          </a:prstGeom>
          <a:noFill/>
        </p:spPr>
      </p:pic>
    </p:spTree>
    <p:extLst>
      <p:ext uri="{BB962C8B-B14F-4D97-AF65-F5344CB8AC3E}">
        <p14:creationId xmlns:p14="http://schemas.microsoft.com/office/powerpoint/2010/main" xmlns="" val="2687372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25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25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2" presetClass="entr" presetSubtype="8" fill="hold" grpId="0" nodeType="afterEffect">
                                  <p:stCondLst>
                                    <p:cond delay="25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 presetClass="entr" presetSubtype="8" fill="hold" grpId="0" nodeType="afterEffect">
                                  <p:stCondLst>
                                    <p:cond delay="25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ID="2" presetClass="entr" presetSubtype="8" fill="hold" grpId="0" nodeType="afterEffect">
                                  <p:stCondLst>
                                    <p:cond delay="25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a:solidFill>
                  <a:schemeClr val="bg1"/>
                </a:solidFill>
                <a:latin typeface="+mn-lt"/>
              </a:rPr>
              <a:t>kalamadım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9552" y="2067352"/>
            <a:ext cx="4536503" cy="4328951"/>
          </a:xfrm>
          <a:prstGeom prst="rect">
            <a:avLst/>
          </a:prstGeom>
          <a:noFill/>
        </p:spPr>
      </p:pic>
      <p:sp>
        <p:nvSpPr>
          <p:cNvPr id="8" name="TextBox 7"/>
          <p:cNvSpPr txBox="1"/>
          <p:nvPr/>
        </p:nvSpPr>
        <p:spPr>
          <a:xfrm>
            <a:off x="288032" y="4063712"/>
            <a:ext cx="5004048" cy="2677656"/>
          </a:xfrm>
          <a:prstGeom prst="rect">
            <a:avLst/>
          </a:prstGeom>
          <a:noFill/>
        </p:spPr>
        <p:txBody>
          <a:bodyPr wrap="square" rtlCol="0">
            <a:spAutoFit/>
          </a:bodyPr>
          <a:lstStyle/>
          <a:p>
            <a:r>
              <a:rPr lang="tr-TR" sz="2800" dirty="0" smtClean="0">
                <a:solidFill>
                  <a:schemeClr val="bg1"/>
                </a:solidFill>
                <a:latin typeface="+mn-lt"/>
              </a:rPr>
              <a:t>	Madde </a:t>
            </a:r>
            <a:r>
              <a:rPr lang="tr-TR" sz="2800" dirty="0">
                <a:solidFill>
                  <a:schemeClr val="bg1"/>
                </a:solidFill>
                <a:latin typeface="+mn-lt"/>
              </a:rPr>
              <a:t>kullananların bir kısmının itiraflarını okudunuz. Sizce bunlar geçerli, doğru veya anlamlı olabilir mi? Sığınılan gerekçeleri tek tek ele alıp tartışınız.</a:t>
            </a:r>
            <a:endParaRPr lang="en-US" sz="2800" dirty="0">
              <a:solidFill>
                <a:schemeClr val="bg1"/>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88032" y="3935699"/>
            <a:ext cx="952500" cy="542925"/>
          </a:xfrm>
          <a:prstGeom prst="rect">
            <a:avLst/>
          </a:prstGeom>
        </p:spPr>
      </p:pic>
    </p:spTree>
    <p:extLst>
      <p:ext uri="{BB962C8B-B14F-4D97-AF65-F5344CB8AC3E}">
        <p14:creationId xmlns:p14="http://schemas.microsoft.com/office/powerpoint/2010/main" xmlns=""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94444E-6 1.85185E-6 L -0.00399 -0.33241 " pathEditMode="relative" rAng="0" ptsTypes="AA">
                                      <p:cBhvr>
                                        <p:cTn id="10" dur="1000" fill="hold"/>
                                        <p:tgtEl>
                                          <p:spTgt spid="4"/>
                                        </p:tgtEl>
                                        <p:attrNameLst>
                                          <p:attrName>ppt_x</p:attrName>
                                          <p:attrName>ppt_y</p:attrName>
                                        </p:attrNameLst>
                                      </p:cBhvr>
                                      <p:rCtr x="-208" y="-16620"/>
                                    </p:animMotion>
                                  </p:childTnLst>
                                </p:cTn>
                              </p:par>
                              <p:par>
                                <p:cTn id="11" presetID="64" presetClass="path" presetSubtype="0" accel="50000" decel="50000" fill="hold" grpId="0" nodeType="withEffect">
                                  <p:stCondLst>
                                    <p:cond delay="0"/>
                                  </p:stCondLst>
                                  <p:childTnLst>
                                    <p:animMotion origin="layout" path="M 5.55556E-7 3.7037E-7 L -0.00382 -0.33773 " pathEditMode="relative" rAng="0" ptsTypes="AA">
                                      <p:cBhvr>
                                        <p:cTn id="12" dur="1000" fill="hold"/>
                                        <p:tgtEl>
                                          <p:spTgt spid="6"/>
                                        </p:tgtEl>
                                        <p:attrNameLst>
                                          <p:attrName>ppt_x</p:attrName>
                                          <p:attrName>ppt_y</p:attrName>
                                        </p:attrNameLst>
                                      </p:cBhvr>
                                      <p:rCtr x="-191" y="-16898"/>
                                    </p:animMotion>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75"/>
                                      </p:to>
                                    </p:set>
                                    <p:animEffect filter="image" prLst="opacity: 0.75">
                                      <p:cBhvr rctx="IE">
                                        <p:cTn id="15" dur="indefinite"/>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latin typeface="+mj-lt"/>
              </a:rPr>
              <a:t>Nasıl</a:t>
            </a:r>
            <a:r>
              <a:rPr lang="en-US" sz="4000" dirty="0">
                <a:solidFill>
                  <a:srgbClr val="FF0000"/>
                </a:solidFill>
                <a:latin typeface="+mj-lt"/>
              </a:rPr>
              <a:t> </a:t>
            </a:r>
            <a:r>
              <a:rPr lang="en-US" sz="4000" dirty="0" err="1">
                <a:solidFill>
                  <a:srgbClr val="FF0000"/>
                </a:solidFill>
                <a:latin typeface="+mj-lt"/>
              </a:rPr>
              <a:t>Kandırıyorlar</a:t>
            </a:r>
            <a:r>
              <a:rPr lang="en-US" sz="4000" dirty="0">
                <a:solidFill>
                  <a:srgbClr val="FF0000"/>
                </a:solidFill>
                <a:latin typeface="+mj-lt"/>
              </a:rPr>
              <a:t>?</a:t>
            </a:r>
          </a:p>
        </p:txBody>
      </p:sp>
      <p:sp>
        <p:nvSpPr>
          <p:cNvPr id="6" name="TextBox 5"/>
          <p:cNvSpPr txBox="1"/>
          <p:nvPr/>
        </p:nvSpPr>
        <p:spPr>
          <a:xfrm>
            <a:off x="251520" y="2708920"/>
            <a:ext cx="9217024" cy="4154984"/>
          </a:xfrm>
          <a:prstGeom prst="rect">
            <a:avLst/>
          </a:prstGeom>
          <a:noFill/>
        </p:spPr>
        <p:txBody>
          <a:bodyPr wrap="square" rtlCol="0">
            <a:spAutoFit/>
          </a:bodyPr>
          <a:lstStyle/>
          <a:p>
            <a:pPr marL="342900" indent="-342900">
              <a:buFontTx/>
              <a:buChar char="―"/>
            </a:pPr>
            <a:r>
              <a:rPr lang="en-US" sz="2400" dirty="0" err="1" smtClean="0">
                <a:solidFill>
                  <a:schemeClr val="bg1"/>
                </a:solidFill>
                <a:latin typeface="+mn-lt"/>
              </a:rPr>
              <a:t>Benim</a:t>
            </a:r>
            <a:r>
              <a:rPr lang="en-US" sz="2400" dirty="0" smtClean="0">
                <a:solidFill>
                  <a:schemeClr val="bg1"/>
                </a:solidFill>
                <a:latin typeface="+mn-lt"/>
              </a:rPr>
              <a:t> </a:t>
            </a:r>
            <a:r>
              <a:rPr lang="en-US" sz="2400" dirty="0" err="1">
                <a:solidFill>
                  <a:schemeClr val="bg1"/>
                </a:solidFill>
                <a:latin typeface="+mn-lt"/>
              </a:rPr>
              <a:t>iradem</a:t>
            </a:r>
            <a:r>
              <a:rPr lang="en-US" sz="2400" dirty="0">
                <a:solidFill>
                  <a:schemeClr val="bg1"/>
                </a:solidFill>
                <a:latin typeface="+mn-lt"/>
              </a:rPr>
              <a:t> </a:t>
            </a:r>
            <a:r>
              <a:rPr lang="en-US" sz="2400" dirty="0" err="1">
                <a:solidFill>
                  <a:schemeClr val="bg1"/>
                </a:solidFill>
                <a:latin typeface="+mn-lt"/>
              </a:rPr>
              <a:t>güçlüdür</a:t>
            </a:r>
            <a:r>
              <a:rPr lang="en-US" sz="2400" dirty="0">
                <a:solidFill>
                  <a:schemeClr val="bg1"/>
                </a:solidFill>
                <a:latin typeface="+mn-lt"/>
              </a:rPr>
              <a:t>, ben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olmam</a:t>
            </a:r>
            <a:r>
              <a:rPr lang="en-US" sz="2400" dirty="0">
                <a:solidFill>
                  <a:schemeClr val="bg1"/>
                </a:solidFill>
                <a:latin typeface="+mn-lt"/>
              </a:rPr>
              <a:t>.</a:t>
            </a:r>
          </a:p>
          <a:p>
            <a:pPr marL="342900" indent="-342900">
              <a:buFontTx/>
              <a:buChar char="―"/>
            </a:pPr>
            <a:r>
              <a:rPr lang="en-US" sz="2400" dirty="0" smtClean="0">
                <a:solidFill>
                  <a:schemeClr val="bg1"/>
                </a:solidFill>
                <a:latin typeface="+mn-lt"/>
              </a:rPr>
              <a:t>Ben </a:t>
            </a:r>
            <a:r>
              <a:rPr lang="en-US" sz="2400" dirty="0" err="1">
                <a:solidFill>
                  <a:schemeClr val="bg1"/>
                </a:solidFill>
                <a:latin typeface="+mn-lt"/>
              </a:rPr>
              <a:t>kendimi</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edebilirim</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Ottur</a:t>
            </a:r>
            <a:r>
              <a:rPr lang="en-US" sz="2400" dirty="0">
                <a:solidFill>
                  <a:schemeClr val="bg1"/>
                </a:solidFill>
                <a:latin typeface="+mn-lt"/>
              </a:rPr>
              <a:t>, </a:t>
            </a:r>
            <a:r>
              <a:rPr lang="en-US" sz="2400" dirty="0" err="1">
                <a:solidFill>
                  <a:schemeClr val="bg1"/>
                </a:solidFill>
                <a:latin typeface="+mn-lt"/>
              </a:rPr>
              <a:t>zararı</a:t>
            </a:r>
            <a:r>
              <a:rPr lang="en-US" sz="2400" dirty="0">
                <a:solidFill>
                  <a:schemeClr val="bg1"/>
                </a:solidFill>
                <a:latin typeface="+mn-lt"/>
              </a:rPr>
              <a:t> </a:t>
            </a:r>
            <a:r>
              <a:rPr lang="en-US" sz="2400" dirty="0" err="1">
                <a:solidFill>
                  <a:schemeClr val="bg1"/>
                </a:solidFill>
                <a:latin typeface="+mn-lt"/>
              </a:rPr>
              <a:t>yoktur</a:t>
            </a:r>
            <a:r>
              <a:rPr lang="en-US" sz="2400" dirty="0">
                <a:solidFill>
                  <a:schemeClr val="bg1"/>
                </a:solidFill>
                <a:latin typeface="+mn-lt"/>
              </a:rPr>
              <a:t>. </a:t>
            </a:r>
            <a:r>
              <a:rPr lang="en-US" sz="2400" dirty="0" err="1">
                <a:solidFill>
                  <a:schemeClr val="bg1"/>
                </a:solidFill>
                <a:latin typeface="+mn-lt"/>
              </a:rPr>
              <a:t>Bağımlılık</a:t>
            </a:r>
            <a:r>
              <a:rPr lang="en-US" sz="2400" dirty="0">
                <a:solidFill>
                  <a:schemeClr val="bg1"/>
                </a:solidFill>
                <a:latin typeface="+mn-lt"/>
              </a:rPr>
              <a:t> da </a:t>
            </a:r>
            <a:r>
              <a:rPr lang="en-US" sz="2400" dirty="0" err="1">
                <a:solidFill>
                  <a:schemeClr val="bg1"/>
                </a:solidFill>
                <a:latin typeface="+mn-lt"/>
              </a:rPr>
              <a:t>yapmaz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Bir</a:t>
            </a:r>
            <a:r>
              <a:rPr lang="en-US" sz="2400" dirty="0" smtClean="0">
                <a:solidFill>
                  <a:schemeClr val="bg1"/>
                </a:solidFill>
                <a:latin typeface="+mn-lt"/>
              </a:rPr>
              <a:t> </a:t>
            </a:r>
            <a:r>
              <a:rPr lang="en-US" sz="2400" dirty="0" err="1">
                <a:solidFill>
                  <a:schemeClr val="bg1"/>
                </a:solidFill>
                <a:latin typeface="+mn-lt"/>
              </a:rPr>
              <a:t>kere</a:t>
            </a:r>
            <a:r>
              <a:rPr lang="en-US" sz="2400" dirty="0">
                <a:solidFill>
                  <a:schemeClr val="bg1"/>
                </a:solidFill>
                <a:latin typeface="+mn-lt"/>
              </a:rPr>
              <a:t> </a:t>
            </a:r>
            <a:r>
              <a:rPr lang="en-US" sz="2400" dirty="0" err="1">
                <a:solidFill>
                  <a:schemeClr val="bg1"/>
                </a:solidFill>
                <a:latin typeface="+mn-lt"/>
              </a:rPr>
              <a:t>kullanmaktan</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çıkmaz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Sadece</a:t>
            </a:r>
            <a:r>
              <a:rPr lang="en-US" sz="2400" dirty="0" smtClean="0">
                <a:solidFill>
                  <a:schemeClr val="bg1"/>
                </a:solidFill>
                <a:latin typeface="+mn-lt"/>
              </a:rPr>
              <a:t> </a:t>
            </a:r>
            <a:r>
              <a:rPr lang="en-US" sz="2400" dirty="0" err="1">
                <a:solidFill>
                  <a:schemeClr val="bg1"/>
                </a:solidFill>
                <a:latin typeface="+mn-lt"/>
              </a:rPr>
              <a:t>zayıf</a:t>
            </a:r>
            <a:r>
              <a:rPr lang="en-US" sz="2400" dirty="0">
                <a:solidFill>
                  <a:schemeClr val="bg1"/>
                </a:solidFill>
                <a:latin typeface="+mn-lt"/>
              </a:rPr>
              <a:t> </a:t>
            </a:r>
            <a:r>
              <a:rPr lang="en-US" sz="2400" dirty="0" err="1">
                <a:solidFill>
                  <a:schemeClr val="bg1"/>
                </a:solidFill>
                <a:latin typeface="+mn-lt"/>
              </a:rPr>
              <a:t>insanlar</a:t>
            </a:r>
            <a:r>
              <a:rPr lang="en-US" sz="2400" dirty="0">
                <a:solidFill>
                  <a:schemeClr val="bg1"/>
                </a:solidFill>
                <a:latin typeface="+mn-lt"/>
              </a:rPr>
              <a:t>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Ara</a:t>
            </a:r>
            <a:r>
              <a:rPr lang="en-US" sz="2400" dirty="0" smtClean="0">
                <a:solidFill>
                  <a:schemeClr val="bg1"/>
                </a:solidFill>
                <a:latin typeface="+mn-lt"/>
              </a:rPr>
              <a:t> </a:t>
            </a:r>
            <a:r>
              <a:rPr lang="en-US" sz="2400" dirty="0" err="1">
                <a:solidFill>
                  <a:schemeClr val="bg1"/>
                </a:solidFill>
                <a:latin typeface="+mn-lt"/>
              </a:rPr>
              <a:t>sıra</a:t>
            </a:r>
            <a:r>
              <a:rPr lang="en-US" sz="2400" dirty="0">
                <a:solidFill>
                  <a:schemeClr val="bg1"/>
                </a:solidFill>
                <a:latin typeface="+mn-lt"/>
              </a:rPr>
              <a:t> </a:t>
            </a:r>
            <a:r>
              <a:rPr lang="en-US" sz="2400" dirty="0" err="1">
                <a:solidFill>
                  <a:schemeClr val="bg1"/>
                </a:solidFill>
                <a:latin typeface="+mn-lt"/>
              </a:rPr>
              <a:t>kullanmakla</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şeycik</a:t>
            </a:r>
            <a:r>
              <a:rPr lang="en-US" sz="2400" dirty="0">
                <a:solidFill>
                  <a:schemeClr val="bg1"/>
                </a:solidFill>
                <a:latin typeface="+mn-lt"/>
              </a:rPr>
              <a:t> </a:t>
            </a:r>
            <a:r>
              <a:rPr lang="en-US" sz="2400" dirty="0" err="1">
                <a:solidFill>
                  <a:schemeClr val="bg1"/>
                </a:solidFill>
                <a:latin typeface="+mn-lt"/>
              </a:rPr>
              <a:t>olmaz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Herkes</a:t>
            </a:r>
            <a:r>
              <a:rPr lang="en-US" sz="2400" dirty="0" smtClean="0">
                <a:solidFill>
                  <a:schemeClr val="bg1"/>
                </a:solidFill>
                <a:latin typeface="+mn-lt"/>
              </a:rPr>
              <a:t> </a:t>
            </a:r>
            <a:r>
              <a:rPr lang="en-US" sz="2400" dirty="0" err="1">
                <a:solidFill>
                  <a:schemeClr val="bg1"/>
                </a:solidFill>
                <a:latin typeface="+mn-lt"/>
              </a:rPr>
              <a:t>kullanıyor</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olmuyor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kullanımı</a:t>
            </a:r>
            <a:r>
              <a:rPr lang="en-US" sz="2400" dirty="0">
                <a:solidFill>
                  <a:schemeClr val="bg1"/>
                </a:solidFill>
                <a:latin typeface="+mn-lt"/>
              </a:rPr>
              <a:t> </a:t>
            </a:r>
            <a:r>
              <a:rPr lang="en-US" sz="2400" dirty="0" err="1">
                <a:solidFill>
                  <a:schemeClr val="bg1"/>
                </a:solidFill>
                <a:latin typeface="+mn-lt"/>
              </a:rPr>
              <a:t>arkadaşlık</a:t>
            </a:r>
            <a:r>
              <a:rPr lang="en-US" sz="2400" dirty="0">
                <a:solidFill>
                  <a:schemeClr val="bg1"/>
                </a:solidFill>
                <a:latin typeface="+mn-lt"/>
              </a:rPr>
              <a:t> </a:t>
            </a:r>
            <a:r>
              <a:rPr lang="en-US" sz="2400" dirty="0" err="1">
                <a:solidFill>
                  <a:schemeClr val="bg1"/>
                </a:solidFill>
                <a:latin typeface="+mn-lt"/>
              </a:rPr>
              <a:t>ilişkilerini</a:t>
            </a:r>
            <a:r>
              <a:rPr lang="en-US" sz="2400" dirty="0">
                <a:solidFill>
                  <a:schemeClr val="bg1"/>
                </a:solidFill>
                <a:latin typeface="+mn-lt"/>
              </a:rPr>
              <a:t> </a:t>
            </a:r>
            <a:r>
              <a:rPr lang="en-US" sz="2400" dirty="0" err="1">
                <a:solidFill>
                  <a:schemeClr val="bg1"/>
                </a:solidFill>
                <a:latin typeface="+mn-lt"/>
              </a:rPr>
              <a:t>arttırır</a:t>
            </a:r>
            <a:r>
              <a:rPr lang="en-US" sz="2400" dirty="0">
                <a:solidFill>
                  <a:schemeClr val="bg1"/>
                </a:solidFill>
                <a:latin typeface="+mn-lt"/>
              </a:rPr>
              <a:t>, </a:t>
            </a:r>
            <a:r>
              <a:rPr lang="en-US" sz="2400" dirty="0" err="1">
                <a:solidFill>
                  <a:schemeClr val="bg1"/>
                </a:solidFill>
                <a:latin typeface="+mn-lt"/>
              </a:rPr>
              <a:t>bağları</a:t>
            </a:r>
            <a:r>
              <a:rPr lang="en-US" sz="2400" dirty="0">
                <a:solidFill>
                  <a:schemeClr val="bg1"/>
                </a:solidFill>
                <a:latin typeface="+mn-lt"/>
              </a:rPr>
              <a:t> </a:t>
            </a:r>
            <a:r>
              <a:rPr lang="en-US" sz="2400" dirty="0" err="1">
                <a:solidFill>
                  <a:schemeClr val="bg1"/>
                </a:solidFill>
                <a:latin typeface="+mn-lt"/>
              </a:rPr>
              <a:t>kuvvetlendirir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Bağımlılık</a:t>
            </a:r>
            <a:r>
              <a:rPr lang="en-US" sz="2400" dirty="0" smtClean="0">
                <a:solidFill>
                  <a:schemeClr val="bg1"/>
                </a:solidFill>
                <a:latin typeface="+mn-lt"/>
              </a:rPr>
              <a:t> </a:t>
            </a:r>
            <a:r>
              <a:rPr lang="en-US" sz="2400" dirty="0" err="1">
                <a:solidFill>
                  <a:schemeClr val="bg1"/>
                </a:solidFill>
                <a:latin typeface="+mn-lt"/>
              </a:rPr>
              <a:t>yapıcı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insanın</a:t>
            </a:r>
            <a:r>
              <a:rPr lang="en-US" sz="2400" dirty="0">
                <a:solidFill>
                  <a:schemeClr val="bg1"/>
                </a:solidFill>
                <a:latin typeface="+mn-lt"/>
              </a:rPr>
              <a:t> </a:t>
            </a:r>
            <a:r>
              <a:rPr lang="en-US" sz="2400" dirty="0" err="1">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çevresinin</a:t>
            </a:r>
            <a:r>
              <a:rPr lang="en-US" sz="2400" dirty="0">
                <a:solidFill>
                  <a:schemeClr val="bg1"/>
                </a:solidFill>
                <a:latin typeface="+mn-lt"/>
              </a:rPr>
              <a:t> </a:t>
            </a:r>
            <a:r>
              <a:rPr lang="en-US" sz="2400" dirty="0" err="1">
                <a:solidFill>
                  <a:schemeClr val="bg1"/>
                </a:solidFill>
                <a:latin typeface="+mn-lt"/>
              </a:rPr>
              <a:t>genişlemesine</a:t>
            </a:r>
            <a:r>
              <a:rPr lang="en-US" sz="2400" dirty="0">
                <a:solidFill>
                  <a:schemeClr val="bg1"/>
                </a:solidFill>
                <a:latin typeface="+mn-lt"/>
              </a:rPr>
              <a:t> </a:t>
            </a:r>
            <a:r>
              <a:rPr lang="en-US" sz="2400" dirty="0" err="1">
                <a:solidFill>
                  <a:schemeClr val="bg1"/>
                </a:solidFill>
                <a:latin typeface="+mn-lt"/>
              </a:rPr>
              <a:t>yardımcı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sadece</a:t>
            </a:r>
            <a:r>
              <a:rPr lang="en-US" sz="2400" dirty="0">
                <a:solidFill>
                  <a:schemeClr val="bg1"/>
                </a:solidFill>
                <a:latin typeface="+mn-lt"/>
              </a:rPr>
              <a:t> </a:t>
            </a:r>
            <a:r>
              <a:rPr lang="en-US" sz="2400" dirty="0" err="1">
                <a:solidFill>
                  <a:schemeClr val="bg1"/>
                </a:solidFill>
                <a:latin typeface="+mn-lt"/>
              </a:rPr>
              <a:t>kullanan</a:t>
            </a:r>
            <a:r>
              <a:rPr lang="en-US" sz="2400" dirty="0">
                <a:solidFill>
                  <a:schemeClr val="bg1"/>
                </a:solidFill>
                <a:latin typeface="+mn-lt"/>
              </a:rPr>
              <a:t> </a:t>
            </a:r>
            <a:r>
              <a:rPr lang="en-US" sz="2400" dirty="0" err="1">
                <a:solidFill>
                  <a:schemeClr val="bg1"/>
                </a:solidFill>
                <a:latin typeface="+mn-lt"/>
              </a:rPr>
              <a:t>kişiye</a:t>
            </a:r>
            <a:r>
              <a:rPr lang="en-US" sz="2400" dirty="0">
                <a:solidFill>
                  <a:schemeClr val="bg1"/>
                </a:solidFill>
                <a:latin typeface="+mn-lt"/>
              </a:rPr>
              <a:t> </a:t>
            </a:r>
            <a:r>
              <a:rPr lang="en-US" sz="2400" dirty="0" err="1">
                <a:solidFill>
                  <a:schemeClr val="bg1"/>
                </a:solidFill>
                <a:latin typeface="+mn-lt"/>
              </a:rPr>
              <a:t>zarar</a:t>
            </a:r>
            <a:r>
              <a:rPr lang="en-US" sz="2400" dirty="0">
                <a:solidFill>
                  <a:schemeClr val="bg1"/>
                </a:solidFill>
                <a:latin typeface="+mn-lt"/>
              </a:rPr>
              <a:t> </a:t>
            </a:r>
            <a:r>
              <a:rPr lang="en-US" sz="2400" dirty="0" err="1">
                <a:solidFill>
                  <a:schemeClr val="bg1"/>
                </a:solidFill>
                <a:latin typeface="+mn-lt"/>
              </a:rPr>
              <a:t>verir</a:t>
            </a:r>
            <a:r>
              <a:rPr lang="en-US" sz="2400" dirty="0">
                <a:solidFill>
                  <a:schemeClr val="bg1"/>
                </a:solidFill>
                <a:latin typeface="+mn-lt"/>
              </a:rPr>
              <a:t>.</a:t>
            </a:r>
          </a:p>
        </p:txBody>
      </p:sp>
      <p:sp>
        <p:nvSpPr>
          <p:cNvPr id="4" name="TextBox 3"/>
          <p:cNvSpPr txBox="1"/>
          <p:nvPr/>
        </p:nvSpPr>
        <p:spPr>
          <a:xfrm>
            <a:off x="288032" y="994322"/>
            <a:ext cx="8855968" cy="1569660"/>
          </a:xfrm>
          <a:prstGeom prst="rect">
            <a:avLst/>
          </a:prstGeom>
          <a:noFill/>
        </p:spPr>
        <p:txBody>
          <a:bodyPr wrap="square" rtlCol="0">
            <a:spAutoFit/>
          </a:bodyPr>
          <a:lstStyle/>
          <a:p>
            <a:r>
              <a:rPr lang="tr-TR" sz="2400" b="1" dirty="0" smtClean="0">
                <a:solidFill>
                  <a:schemeClr val="bg1"/>
                </a:solidFill>
                <a:latin typeface="+mn-lt"/>
              </a:rPr>
              <a:t>	</a:t>
            </a:r>
            <a:r>
              <a:rPr lang="en-US" sz="2400" b="1" dirty="0" err="1" smtClean="0">
                <a:solidFill>
                  <a:schemeClr val="bg1"/>
                </a:solidFill>
                <a:latin typeface="+mn-lt"/>
              </a:rPr>
              <a:t>Aşağıda</a:t>
            </a:r>
            <a:r>
              <a:rPr lang="en-US" sz="2400" b="1" dirty="0">
                <a:solidFill>
                  <a:schemeClr val="bg1"/>
                </a:solidFill>
                <a:latin typeface="+mn-lt"/>
              </a:rPr>
              <a:t>, </a:t>
            </a:r>
            <a:r>
              <a:rPr lang="en-US" sz="2400" b="1" dirty="0" err="1">
                <a:solidFill>
                  <a:schemeClr val="bg1"/>
                </a:solidFill>
                <a:latin typeface="+mn-lt"/>
              </a:rPr>
              <a:t>bir</a:t>
            </a:r>
            <a:r>
              <a:rPr lang="en-US" sz="2400" b="1" dirty="0">
                <a:solidFill>
                  <a:schemeClr val="bg1"/>
                </a:solidFill>
                <a:latin typeface="+mn-lt"/>
              </a:rPr>
              <a:t> </a:t>
            </a:r>
            <a:r>
              <a:rPr lang="en-US" sz="2400" b="1" dirty="0" err="1">
                <a:solidFill>
                  <a:schemeClr val="bg1"/>
                </a:solidFill>
                <a:latin typeface="+mn-lt"/>
              </a:rPr>
              <a:t>bağımlıdan</a:t>
            </a:r>
            <a:r>
              <a:rPr lang="en-US" sz="2400" b="1" dirty="0">
                <a:solidFill>
                  <a:schemeClr val="bg1"/>
                </a:solidFill>
                <a:latin typeface="+mn-lt"/>
              </a:rPr>
              <a:t> </a:t>
            </a:r>
            <a:r>
              <a:rPr lang="en-US" sz="2400" b="1" dirty="0" err="1">
                <a:solidFill>
                  <a:schemeClr val="bg1"/>
                </a:solidFill>
                <a:latin typeface="+mn-lt"/>
              </a:rPr>
              <a:t>veya</a:t>
            </a:r>
            <a:r>
              <a:rPr lang="en-US" sz="2400" b="1" dirty="0">
                <a:solidFill>
                  <a:schemeClr val="bg1"/>
                </a:solidFill>
                <a:latin typeface="+mn-lt"/>
              </a:rPr>
              <a:t> </a:t>
            </a:r>
            <a:r>
              <a:rPr lang="en-US" sz="2400" b="1" dirty="0" err="1">
                <a:solidFill>
                  <a:schemeClr val="bg1"/>
                </a:solidFill>
                <a:latin typeface="+mn-lt"/>
              </a:rPr>
              <a:t>birilerini</a:t>
            </a:r>
            <a:r>
              <a:rPr lang="en-US" sz="2400" b="1" dirty="0">
                <a:solidFill>
                  <a:schemeClr val="bg1"/>
                </a:solidFill>
                <a:latin typeface="+mn-lt"/>
              </a:rPr>
              <a:t> </a:t>
            </a:r>
            <a:r>
              <a:rPr lang="en-US" sz="2400" b="1" dirty="0" err="1">
                <a:solidFill>
                  <a:schemeClr val="bg1"/>
                </a:solidFill>
                <a:latin typeface="+mn-lt"/>
              </a:rPr>
              <a:t>madde</a:t>
            </a:r>
            <a:r>
              <a:rPr lang="en-US" sz="2400" b="1" dirty="0">
                <a:solidFill>
                  <a:schemeClr val="bg1"/>
                </a:solidFill>
                <a:latin typeface="+mn-lt"/>
              </a:rPr>
              <a:t> </a:t>
            </a:r>
            <a:r>
              <a:rPr lang="en-US" sz="2400" b="1" dirty="0" err="1">
                <a:solidFill>
                  <a:schemeClr val="bg1"/>
                </a:solidFill>
                <a:latin typeface="+mn-lt"/>
              </a:rPr>
              <a:t>kullanmaya</a:t>
            </a:r>
            <a:r>
              <a:rPr lang="en-US" sz="2400" b="1" dirty="0">
                <a:solidFill>
                  <a:schemeClr val="bg1"/>
                </a:solidFill>
                <a:latin typeface="+mn-lt"/>
              </a:rPr>
              <a:t> </a:t>
            </a:r>
            <a:r>
              <a:rPr lang="en-US" sz="2400" b="1" dirty="0" err="1">
                <a:solidFill>
                  <a:schemeClr val="bg1"/>
                </a:solidFill>
                <a:latin typeface="+mn-lt"/>
              </a:rPr>
              <a:t>ikna</a:t>
            </a:r>
            <a:r>
              <a:rPr lang="en-US" sz="2400" b="1" dirty="0">
                <a:solidFill>
                  <a:schemeClr val="bg1"/>
                </a:solidFill>
                <a:latin typeface="+mn-lt"/>
              </a:rPr>
              <a:t> </a:t>
            </a:r>
            <a:r>
              <a:rPr lang="en-US" sz="2400" b="1" dirty="0" err="1">
                <a:solidFill>
                  <a:schemeClr val="bg1"/>
                </a:solidFill>
                <a:latin typeface="+mn-lt"/>
              </a:rPr>
              <a:t>etme</a:t>
            </a:r>
            <a:r>
              <a:rPr lang="en-US" sz="2400" b="1" dirty="0">
                <a:solidFill>
                  <a:schemeClr val="bg1"/>
                </a:solidFill>
                <a:latin typeface="+mn-lt"/>
              </a:rPr>
              <a:t> </a:t>
            </a:r>
            <a:r>
              <a:rPr lang="en-US" sz="2400" b="1" dirty="0" err="1">
                <a:solidFill>
                  <a:schemeClr val="bg1"/>
                </a:solidFill>
                <a:latin typeface="+mn-lt"/>
              </a:rPr>
              <a:t>çabasındaki</a:t>
            </a:r>
            <a:r>
              <a:rPr lang="en-US" sz="2400" b="1" dirty="0">
                <a:solidFill>
                  <a:schemeClr val="bg1"/>
                </a:solidFill>
                <a:latin typeface="+mn-lt"/>
              </a:rPr>
              <a:t> </a:t>
            </a:r>
            <a:r>
              <a:rPr lang="en-US" sz="2400" b="1" dirty="0" err="1">
                <a:solidFill>
                  <a:schemeClr val="bg1"/>
                </a:solidFill>
                <a:latin typeface="+mn-lt"/>
              </a:rPr>
              <a:t>birinden</a:t>
            </a:r>
            <a:r>
              <a:rPr lang="en-US" sz="2400" b="1" dirty="0">
                <a:solidFill>
                  <a:schemeClr val="bg1"/>
                </a:solidFill>
                <a:latin typeface="+mn-lt"/>
              </a:rPr>
              <a:t> </a:t>
            </a:r>
            <a:r>
              <a:rPr lang="en-US" sz="2400" b="1" dirty="0" err="1">
                <a:solidFill>
                  <a:schemeClr val="bg1"/>
                </a:solidFill>
                <a:latin typeface="+mn-lt"/>
              </a:rPr>
              <a:t>duyulabilecek</a:t>
            </a:r>
            <a:r>
              <a:rPr lang="en-US" sz="2400" b="1" dirty="0">
                <a:solidFill>
                  <a:schemeClr val="bg1"/>
                </a:solidFill>
                <a:latin typeface="+mn-lt"/>
              </a:rPr>
              <a:t> </a:t>
            </a:r>
            <a:r>
              <a:rPr lang="en-US" sz="2400" b="1" dirty="0" err="1">
                <a:solidFill>
                  <a:schemeClr val="bg1"/>
                </a:solidFill>
                <a:latin typeface="+mn-lt"/>
              </a:rPr>
              <a:t>bazı</a:t>
            </a:r>
            <a:r>
              <a:rPr lang="en-US" sz="2400" b="1" dirty="0">
                <a:solidFill>
                  <a:schemeClr val="bg1"/>
                </a:solidFill>
                <a:latin typeface="+mn-lt"/>
              </a:rPr>
              <a:t> </a:t>
            </a:r>
            <a:r>
              <a:rPr lang="en-US" sz="2400" b="1" dirty="0" err="1">
                <a:solidFill>
                  <a:schemeClr val="bg1"/>
                </a:solidFill>
                <a:latin typeface="+mn-lt"/>
              </a:rPr>
              <a:t>sözler</a:t>
            </a:r>
            <a:r>
              <a:rPr lang="en-US" sz="2400" b="1" dirty="0">
                <a:solidFill>
                  <a:schemeClr val="bg1"/>
                </a:solidFill>
                <a:latin typeface="+mn-lt"/>
              </a:rPr>
              <a:t> </a:t>
            </a:r>
            <a:r>
              <a:rPr lang="en-US" sz="2400" b="1" dirty="0" err="1">
                <a:solidFill>
                  <a:schemeClr val="bg1"/>
                </a:solidFill>
                <a:latin typeface="+mn-lt"/>
              </a:rPr>
              <a:t>görüyorsunuz</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boş</a:t>
            </a:r>
            <a:r>
              <a:rPr lang="en-US" sz="2400" b="1" dirty="0">
                <a:solidFill>
                  <a:schemeClr val="bg1"/>
                </a:solidFill>
                <a:latin typeface="+mn-lt"/>
              </a:rPr>
              <a:t> </a:t>
            </a:r>
            <a:r>
              <a:rPr lang="en-US" sz="2400" b="1" dirty="0" err="1">
                <a:solidFill>
                  <a:schemeClr val="bg1"/>
                </a:solidFill>
                <a:latin typeface="+mn-lt"/>
              </a:rPr>
              <a:t>inanç</a:t>
            </a:r>
            <a:r>
              <a:rPr lang="en-US" sz="2400" b="1" dirty="0">
                <a:solidFill>
                  <a:schemeClr val="bg1"/>
                </a:solidFill>
                <a:latin typeface="+mn-lt"/>
              </a:rPr>
              <a:t>, </a:t>
            </a:r>
            <a:r>
              <a:rPr lang="en-US" sz="2400" b="1" dirty="0" err="1">
                <a:solidFill>
                  <a:schemeClr val="bg1"/>
                </a:solidFill>
                <a:latin typeface="+mn-lt"/>
              </a:rPr>
              <a:t>batıl</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a:t>
            </a:r>
            <a:r>
              <a:rPr lang="en-US" sz="2400" b="1" dirty="0" err="1">
                <a:solidFill>
                  <a:schemeClr val="bg1"/>
                </a:solidFill>
                <a:latin typeface="+mn-lt"/>
              </a:rPr>
              <a:t>söyledik</a:t>
            </a:r>
            <a:r>
              <a:rPr lang="en-US" sz="2400" b="1" dirty="0">
                <a:solidFill>
                  <a:schemeClr val="bg1"/>
                </a:solidFill>
                <a:latin typeface="+mn-lt"/>
              </a:rPr>
              <a:t>, </a:t>
            </a:r>
            <a:r>
              <a:rPr lang="en-US" sz="2400" b="1" dirty="0" err="1">
                <a:solidFill>
                  <a:schemeClr val="bg1"/>
                </a:solidFill>
                <a:latin typeface="+mn-lt"/>
              </a:rPr>
              <a:t>neden</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da </a:t>
            </a:r>
            <a:r>
              <a:rPr lang="en-US" sz="2400" b="1" dirty="0" err="1">
                <a:solidFill>
                  <a:schemeClr val="bg1"/>
                </a:solidFill>
                <a:latin typeface="+mn-lt"/>
              </a:rPr>
              <a:t>siz</a:t>
            </a:r>
            <a:r>
              <a:rPr lang="en-US" sz="2400" b="1" dirty="0">
                <a:solidFill>
                  <a:schemeClr val="bg1"/>
                </a:solidFill>
                <a:latin typeface="+mn-lt"/>
              </a:rPr>
              <a:t> </a:t>
            </a:r>
            <a:r>
              <a:rPr lang="en-US" sz="2400" b="1" dirty="0" err="1">
                <a:solidFill>
                  <a:schemeClr val="bg1"/>
                </a:solidFill>
                <a:latin typeface="+mn-lt"/>
              </a:rPr>
              <a:t>söylemeye</a:t>
            </a:r>
            <a:r>
              <a:rPr lang="en-US" sz="2400" b="1" dirty="0">
                <a:solidFill>
                  <a:schemeClr val="bg1"/>
                </a:solidFill>
                <a:latin typeface="+mn-lt"/>
              </a:rPr>
              <a:t> ne </a:t>
            </a:r>
            <a:r>
              <a:rPr lang="en-US" sz="2400" b="1" dirty="0" err="1">
                <a:solidFill>
                  <a:schemeClr val="bg1"/>
                </a:solidFill>
                <a:latin typeface="+mn-lt"/>
              </a:rPr>
              <a:t>dersiniz</a:t>
            </a:r>
            <a:r>
              <a:rPr lang="en-US" sz="2400" b="1" dirty="0">
                <a:solidFill>
                  <a:schemeClr val="bg1"/>
                </a:solidFill>
                <a:latin typeface="+mn-lt"/>
              </a:rPr>
              <a:t>?</a:t>
            </a: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8032" y="896526"/>
            <a:ext cx="952500" cy="542925"/>
          </a:xfrm>
          <a:prstGeom prst="rect">
            <a:avLst/>
          </a:prstGeom>
        </p:spPr>
      </p:pic>
    </p:spTree>
    <p:extLst>
      <p:ext uri="{BB962C8B-B14F-4D97-AF65-F5344CB8AC3E}">
        <p14:creationId xmlns:p14="http://schemas.microsoft.com/office/powerpoint/2010/main" xmlns=""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up)">
                                      <p:cBhvr>
                                        <p:cTn id="35" dur="500"/>
                                        <p:tgtEl>
                                          <p:spTgt spid="6">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up)">
                                      <p:cBhvr>
                                        <p:cTn id="39" dur="500"/>
                                        <p:tgtEl>
                                          <p:spTgt spid="6">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up)">
                                      <p:cBhvr>
                                        <p:cTn id="43" dur="500"/>
                                        <p:tgtEl>
                                          <p:spTgt spid="6">
                                            <p:txEl>
                                              <p:pRg st="7" end="7"/>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wipe(up)">
                                      <p:cBhvr>
                                        <p:cTn id="5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569660"/>
          </a:xfrm>
          <a:prstGeom prst="rect">
            <a:avLst/>
          </a:prstGeom>
          <a:noFill/>
        </p:spPr>
        <p:txBody>
          <a:bodyPr wrap="square" rtlCol="0">
            <a:spAutoFit/>
          </a:bodyPr>
          <a:lstStyle/>
          <a:p>
            <a:r>
              <a:rPr lang="en-US" sz="3200" dirty="0" err="1">
                <a:solidFill>
                  <a:schemeClr val="bg1"/>
                </a:solidFill>
                <a:latin typeface="+mj-lt"/>
              </a:rPr>
              <a:t>Aman</a:t>
            </a:r>
            <a:r>
              <a:rPr lang="en-US" sz="3200" dirty="0">
                <a:solidFill>
                  <a:schemeClr val="bg1"/>
                </a:solidFill>
                <a:latin typeface="+mj-lt"/>
              </a:rPr>
              <a:t> </a:t>
            </a:r>
            <a:r>
              <a:rPr lang="en-US" sz="3200" dirty="0" err="1">
                <a:solidFill>
                  <a:schemeClr val="bg1"/>
                </a:solidFill>
                <a:latin typeface="+mj-lt"/>
              </a:rPr>
              <a:t>Dikkat</a:t>
            </a:r>
            <a:r>
              <a:rPr lang="en-US" sz="3200" dirty="0">
                <a:solidFill>
                  <a:schemeClr val="bg1"/>
                </a:solidFill>
                <a:latin typeface="+mj-lt"/>
              </a:rPr>
              <a:t>!</a:t>
            </a:r>
          </a:p>
          <a:p>
            <a:r>
              <a:rPr lang="en-US" sz="3200" dirty="0" err="1">
                <a:solidFill>
                  <a:schemeClr val="bg1"/>
                </a:solidFill>
                <a:latin typeface="+mj-lt"/>
              </a:rPr>
              <a:t>Madde</a:t>
            </a:r>
            <a:r>
              <a:rPr lang="en-US" sz="3200" dirty="0">
                <a:solidFill>
                  <a:schemeClr val="bg1"/>
                </a:solidFill>
                <a:latin typeface="+mj-lt"/>
              </a:rPr>
              <a:t> </a:t>
            </a:r>
            <a:r>
              <a:rPr lang="en-US" sz="3200" dirty="0" err="1">
                <a:solidFill>
                  <a:schemeClr val="bg1"/>
                </a:solidFill>
                <a:latin typeface="+mj-lt"/>
              </a:rPr>
              <a:t>Kullanmak</a:t>
            </a:r>
            <a:r>
              <a:rPr lang="en-US" sz="3200" dirty="0">
                <a:solidFill>
                  <a:schemeClr val="bg1"/>
                </a:solidFill>
                <a:latin typeface="+mj-lt"/>
              </a:rPr>
              <a:t> </a:t>
            </a:r>
            <a:r>
              <a:rPr lang="en-US" sz="3200" dirty="0" err="1">
                <a:solidFill>
                  <a:schemeClr val="bg1"/>
                </a:solidFill>
                <a:latin typeface="+mj-lt"/>
              </a:rPr>
              <a:t>İçin</a:t>
            </a:r>
            <a:r>
              <a:rPr lang="en-US" sz="3200" dirty="0">
                <a:solidFill>
                  <a:schemeClr val="bg1"/>
                </a:solidFill>
                <a:latin typeface="+mj-lt"/>
              </a:rPr>
              <a:t> </a:t>
            </a:r>
            <a:r>
              <a:rPr lang="en-US" sz="3200" dirty="0" err="1">
                <a:solidFill>
                  <a:schemeClr val="bg1"/>
                </a:solidFill>
                <a:latin typeface="+mj-lt"/>
              </a:rPr>
              <a:t>İkna</a:t>
            </a:r>
            <a:r>
              <a:rPr lang="en-US" sz="3200" dirty="0">
                <a:solidFill>
                  <a:schemeClr val="bg1"/>
                </a:solidFill>
                <a:latin typeface="+mj-lt"/>
              </a:rPr>
              <a:t> </a:t>
            </a:r>
            <a:r>
              <a:rPr lang="en-US" sz="3200" dirty="0" err="1">
                <a:solidFill>
                  <a:schemeClr val="bg1"/>
                </a:solidFill>
                <a:latin typeface="+mj-lt"/>
              </a:rPr>
              <a:t>Etmeye</a:t>
            </a:r>
            <a:r>
              <a:rPr lang="en-US" sz="3200" dirty="0">
                <a:solidFill>
                  <a:schemeClr val="bg1"/>
                </a:solidFill>
                <a:latin typeface="+mj-lt"/>
              </a:rPr>
              <a:t> </a:t>
            </a:r>
            <a:r>
              <a:rPr lang="en-US" sz="3200" dirty="0" err="1">
                <a:solidFill>
                  <a:schemeClr val="bg1"/>
                </a:solidFill>
                <a:latin typeface="+mj-lt"/>
              </a:rPr>
              <a:t>Çalışanlar</a:t>
            </a:r>
            <a:r>
              <a:rPr lang="en-US" sz="3200" dirty="0">
                <a:solidFill>
                  <a:schemeClr val="bg1"/>
                </a:solidFill>
                <a:latin typeface="+mj-lt"/>
              </a:rPr>
              <a:t> </a:t>
            </a:r>
            <a:r>
              <a:rPr lang="en-US" sz="3200" dirty="0" err="1">
                <a:solidFill>
                  <a:schemeClr val="bg1"/>
                </a:solidFill>
                <a:latin typeface="+mj-lt"/>
              </a:rPr>
              <a:t>Başka</a:t>
            </a:r>
            <a:r>
              <a:rPr lang="en-US" sz="3200" dirty="0">
                <a:solidFill>
                  <a:schemeClr val="bg1"/>
                </a:solidFill>
                <a:latin typeface="+mj-lt"/>
              </a:rPr>
              <a:t> </a:t>
            </a:r>
            <a:r>
              <a:rPr lang="en-US" sz="3200" dirty="0" err="1">
                <a:solidFill>
                  <a:schemeClr val="bg1"/>
                </a:solidFill>
                <a:latin typeface="+mj-lt"/>
              </a:rPr>
              <a:t>Neler</a:t>
            </a:r>
            <a:r>
              <a:rPr lang="en-US" sz="3200" dirty="0">
                <a:solidFill>
                  <a:schemeClr val="bg1"/>
                </a:solidFill>
                <a:latin typeface="+mj-lt"/>
              </a:rPr>
              <a:t> </a:t>
            </a:r>
            <a:r>
              <a:rPr lang="en-US" sz="3200" dirty="0" err="1">
                <a:solidFill>
                  <a:schemeClr val="bg1"/>
                </a:solidFill>
                <a:latin typeface="+mj-lt"/>
              </a:rPr>
              <a:t>Derler</a:t>
            </a:r>
            <a:r>
              <a:rPr lang="en-US" sz="3200" dirty="0">
                <a:solidFill>
                  <a:schemeClr val="bg1"/>
                </a:solidFill>
                <a:latin typeface="+mj-lt"/>
              </a:rPr>
              <a:t>?</a:t>
            </a:r>
          </a:p>
        </p:txBody>
      </p:sp>
      <p:sp>
        <p:nvSpPr>
          <p:cNvPr id="6" name="TextBox 5"/>
          <p:cNvSpPr txBox="1"/>
          <p:nvPr/>
        </p:nvSpPr>
        <p:spPr>
          <a:xfrm>
            <a:off x="251520" y="1844824"/>
            <a:ext cx="8712968" cy="5016758"/>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Bir </a:t>
            </a:r>
            <a:r>
              <a:rPr lang="tr-TR" sz="2000" dirty="0">
                <a:solidFill>
                  <a:schemeClr val="bg1"/>
                </a:solidFill>
                <a:latin typeface="+mn-lt"/>
              </a:rPr>
              <a:t>kereden bir şey olmaz.</a:t>
            </a:r>
          </a:p>
          <a:p>
            <a:pPr marL="342900" indent="-342900">
              <a:buFont typeface="Calibri" panose="020F0502020204030204" pitchFamily="34" charset="0"/>
              <a:buChar char="―"/>
            </a:pPr>
            <a:r>
              <a:rPr lang="tr-TR" sz="2000" dirty="0" smtClean="0">
                <a:solidFill>
                  <a:schemeClr val="bg1"/>
                </a:solidFill>
                <a:latin typeface="+mn-lt"/>
              </a:rPr>
              <a:t>Al</a:t>
            </a:r>
            <a:r>
              <a:rPr lang="tr-TR" sz="2000" dirty="0">
                <a:solidFill>
                  <a:schemeClr val="bg1"/>
                </a:solidFill>
                <a:latin typeface="+mn-lt"/>
              </a:rPr>
              <a:t>, iç. Bağımlılık yapmaz, bir şey kaybetmezsin.</a:t>
            </a:r>
          </a:p>
          <a:p>
            <a:pPr marL="342900" indent="-342900">
              <a:buFont typeface="Calibri" panose="020F0502020204030204" pitchFamily="34" charset="0"/>
              <a:buChar char="―"/>
            </a:pPr>
            <a:r>
              <a:rPr lang="tr-TR" sz="2000" dirty="0" smtClean="0">
                <a:solidFill>
                  <a:schemeClr val="bg1"/>
                </a:solidFill>
                <a:latin typeface="+mn-lt"/>
              </a:rPr>
              <a:t>Zaten </a:t>
            </a:r>
            <a:r>
              <a:rPr lang="tr-TR" sz="2000" dirty="0">
                <a:solidFill>
                  <a:schemeClr val="bg1"/>
                </a:solidFill>
                <a:latin typeface="+mn-lt"/>
              </a:rPr>
              <a:t>sen de merak ediyorsun.</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bizi </a:t>
            </a:r>
            <a:r>
              <a:rPr lang="tr-TR" sz="2000" dirty="0" smtClean="0">
                <a:solidFill>
                  <a:schemeClr val="bg1"/>
                </a:solidFill>
                <a:latin typeface="+mn-lt"/>
              </a:rPr>
              <a:t>kırıp döküyorsun ama...</a:t>
            </a:r>
            <a:endParaRPr lang="tr-TR" sz="2000" dirty="0">
              <a:solidFill>
                <a:schemeClr val="bg1"/>
              </a:solidFill>
              <a:latin typeface="+mn-lt"/>
            </a:endParaRPr>
          </a:p>
          <a:p>
            <a:pPr marL="342900" indent="-342900">
              <a:buFont typeface="Calibri" panose="020F0502020204030204" pitchFamily="34" charset="0"/>
              <a:buChar char="―"/>
            </a:pPr>
            <a:r>
              <a:rPr lang="tr-TR" sz="2000" dirty="0" smtClean="0">
                <a:solidFill>
                  <a:schemeClr val="bg1"/>
                </a:solidFill>
                <a:latin typeface="+mn-lt"/>
              </a:rPr>
              <a:t>Sigara </a:t>
            </a:r>
            <a:r>
              <a:rPr lang="tr-TR" sz="2000" dirty="0">
                <a:solidFill>
                  <a:schemeClr val="bg1"/>
                </a:solidFill>
                <a:latin typeface="+mn-lt"/>
              </a:rPr>
              <a:t>gibi bir şey…</a:t>
            </a:r>
          </a:p>
          <a:p>
            <a:pPr marL="342900" indent="-342900">
              <a:buFont typeface="Calibri" panose="020F0502020204030204" pitchFamily="34" charset="0"/>
              <a:buChar char="―"/>
            </a:pPr>
            <a:r>
              <a:rPr lang="tr-TR" sz="2000" dirty="0" smtClean="0">
                <a:solidFill>
                  <a:schemeClr val="bg1"/>
                </a:solidFill>
                <a:latin typeface="+mn-lt"/>
              </a:rPr>
              <a:t>Bunu </a:t>
            </a:r>
            <a:r>
              <a:rPr lang="tr-TR" sz="2000" dirty="0">
                <a:solidFill>
                  <a:schemeClr val="bg1"/>
                </a:solidFill>
                <a:latin typeface="+mn-lt"/>
              </a:rPr>
              <a:t>kullanırsan kendini iyi hissedeceksin, hafifleyeceksin, dertlerini unutacaksın.</a:t>
            </a:r>
          </a:p>
          <a:p>
            <a:pPr marL="342900" indent="-342900">
              <a:buFont typeface="Calibri" panose="020F0502020204030204" pitchFamily="34" charset="0"/>
              <a:buChar char="―"/>
            </a:pPr>
            <a:r>
              <a:rPr lang="tr-TR" sz="2000" dirty="0" smtClean="0">
                <a:solidFill>
                  <a:schemeClr val="bg1"/>
                </a:solidFill>
                <a:latin typeface="+mn-lt"/>
              </a:rPr>
              <a:t>Kendine </a:t>
            </a:r>
            <a:r>
              <a:rPr lang="tr-TR" sz="2000" dirty="0">
                <a:solidFill>
                  <a:schemeClr val="bg1"/>
                </a:solidFill>
                <a:latin typeface="+mn-lt"/>
              </a:rPr>
              <a:t>güvenin artacak, kendini güçlü ve cesur hissedeceksin. Haydi ama!...</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ben de kullanıyorum.</a:t>
            </a:r>
          </a:p>
          <a:p>
            <a:pPr marL="342900" indent="-342900">
              <a:buFont typeface="Calibri" panose="020F0502020204030204" pitchFamily="34" charset="0"/>
              <a:buChar char="―"/>
            </a:pPr>
            <a:r>
              <a:rPr lang="tr-TR" sz="2000" dirty="0" smtClean="0">
                <a:solidFill>
                  <a:schemeClr val="bg1"/>
                </a:solidFill>
                <a:latin typeface="+mn-lt"/>
              </a:rPr>
              <a:t>Haydi</a:t>
            </a:r>
            <a:r>
              <a:rPr lang="tr-TR" sz="2000" dirty="0">
                <a:solidFill>
                  <a:schemeClr val="bg1"/>
                </a:solidFill>
                <a:latin typeface="+mn-lt"/>
              </a:rPr>
              <a:t>, ortamı bozma!</a:t>
            </a:r>
          </a:p>
          <a:p>
            <a:pPr marL="342900" indent="-342900">
              <a:buFont typeface="Calibri" panose="020F0502020204030204" pitchFamily="34" charset="0"/>
              <a:buChar char="―"/>
            </a:pPr>
            <a:r>
              <a:rPr lang="tr-TR" sz="2000" dirty="0" smtClean="0">
                <a:solidFill>
                  <a:schemeClr val="bg1"/>
                </a:solidFill>
                <a:latin typeface="+mn-lt"/>
              </a:rPr>
              <a:t>Arkadaş </a:t>
            </a:r>
            <a:r>
              <a:rPr lang="tr-TR" sz="2000" dirty="0">
                <a:solidFill>
                  <a:schemeClr val="bg1"/>
                </a:solidFill>
                <a:latin typeface="+mn-lt"/>
              </a:rPr>
              <a:t>değil miyiz, aramızda bazı sırlar olmalı ki arkadaşlığımız pekişsin.</a:t>
            </a:r>
          </a:p>
          <a:p>
            <a:pPr marL="342900" indent="-342900">
              <a:buFont typeface="Calibri" panose="020F0502020204030204" pitchFamily="34" charset="0"/>
              <a:buChar char="―"/>
            </a:pPr>
            <a:r>
              <a:rPr lang="tr-TR" sz="2000" dirty="0" smtClean="0">
                <a:solidFill>
                  <a:schemeClr val="bg1"/>
                </a:solidFill>
                <a:latin typeface="+mn-lt"/>
              </a:rPr>
              <a:t>Bu </a:t>
            </a:r>
            <a:r>
              <a:rPr lang="tr-TR" sz="2000" dirty="0">
                <a:solidFill>
                  <a:schemeClr val="bg1"/>
                </a:solidFill>
                <a:latin typeface="+mn-lt"/>
              </a:rPr>
              <a:t>bizim ortak günahımız olacak… Haydi günah ortaklığımızın şerefine!</a:t>
            </a:r>
          </a:p>
          <a:p>
            <a:pPr marL="342900" indent="-342900">
              <a:buFont typeface="Calibri" panose="020F0502020204030204" pitchFamily="34" charset="0"/>
              <a:buChar char="―"/>
            </a:pPr>
            <a:r>
              <a:rPr lang="tr-TR" sz="2000" dirty="0" smtClean="0">
                <a:solidFill>
                  <a:schemeClr val="bg1"/>
                </a:solidFill>
                <a:latin typeface="+mn-lt"/>
              </a:rPr>
              <a:t>Sen </a:t>
            </a:r>
            <a:r>
              <a:rPr lang="tr-TR" sz="2000" dirty="0">
                <a:solidFill>
                  <a:schemeClr val="bg1"/>
                </a:solidFill>
                <a:latin typeface="+mn-lt"/>
              </a:rPr>
              <a:t>de dâhil olmazsan tadımız tuzumuz kaçacak ama…</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denemezsen bir daha yüzüne bakmam.</a:t>
            </a:r>
          </a:p>
          <a:p>
            <a:pPr marL="342900" indent="-342900">
              <a:buFont typeface="Calibri" panose="020F0502020204030204" pitchFamily="34" charset="0"/>
              <a:buChar char="―"/>
            </a:pPr>
            <a:r>
              <a:rPr lang="tr-TR" sz="2000" dirty="0" smtClean="0">
                <a:solidFill>
                  <a:schemeClr val="bg1"/>
                </a:solidFill>
                <a:latin typeface="+mn-lt"/>
              </a:rPr>
              <a:t>Hadi </a:t>
            </a:r>
            <a:r>
              <a:rPr lang="tr-TR" sz="2000" dirty="0">
                <a:solidFill>
                  <a:schemeClr val="bg1"/>
                </a:solidFill>
                <a:latin typeface="+mn-lt"/>
              </a:rPr>
              <a:t>ama… Hatırım için bir kez dene… Beni kırma!</a:t>
            </a:r>
          </a:p>
          <a:p>
            <a:pPr marL="342900" indent="-342900">
              <a:buFont typeface="Calibri" panose="020F0502020204030204" pitchFamily="34" charset="0"/>
              <a:buChar char="―"/>
            </a:pPr>
            <a:r>
              <a:rPr lang="tr-TR" sz="2000" dirty="0" smtClean="0">
                <a:solidFill>
                  <a:schemeClr val="bg1"/>
                </a:solidFill>
                <a:latin typeface="+mn-lt"/>
              </a:rPr>
              <a:t>Süt </a:t>
            </a:r>
            <a:r>
              <a:rPr lang="tr-TR" sz="2000" dirty="0">
                <a:solidFill>
                  <a:schemeClr val="bg1"/>
                </a:solidFill>
                <a:latin typeface="+mn-lt"/>
              </a:rPr>
              <a:t>çocuğu sen de! Anasının kuzusu…</a:t>
            </a:r>
          </a:p>
        </p:txBody>
      </p:sp>
    </p:spTree>
    <p:extLst>
      <p:ext uri="{BB962C8B-B14F-4D97-AF65-F5344CB8AC3E}">
        <p14:creationId xmlns:p14="http://schemas.microsoft.com/office/powerpoint/2010/main" xmlns=""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par>
                          <p:cTn id="60" fill="hold">
                            <p:stCondLst>
                              <p:cond delay="14000"/>
                            </p:stCondLst>
                            <p:childTnLst>
                              <p:par>
                                <p:cTn id="61" presetID="22" presetClass="entr" presetSubtype="1" fill="hold" grpId="0" nodeType="afterEffect">
                                  <p:stCondLst>
                                    <p:cond delay="25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wipe(up)">
                                      <p:cBhvr>
                                        <p:cTn id="63" dur="75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Ağa</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Düşmemek</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İçin</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251520" y="1325086"/>
            <a:ext cx="5256584" cy="3108543"/>
          </a:xfrm>
          <a:prstGeom prst="rect">
            <a:avLst/>
          </a:prstGeom>
          <a:noFill/>
        </p:spPr>
        <p:txBody>
          <a:bodyPr wrap="square" rtlCol="0">
            <a:spAutoFit/>
          </a:bodyPr>
          <a:lstStyle/>
          <a:p>
            <a:r>
              <a:rPr lang="tr-TR" sz="2800" dirty="0" smtClean="0">
                <a:latin typeface="+mn-lt"/>
              </a:rPr>
              <a:t>	Bağımlılık </a:t>
            </a:r>
            <a:r>
              <a:rPr lang="tr-TR" sz="2800" dirty="0">
                <a:latin typeface="+mn-lt"/>
              </a:rPr>
              <a:t>yapıcı bir maddeyi kullanmaya davet eden bir kişiye karşı hangi söz, tutum ve </a:t>
            </a:r>
            <a:r>
              <a:rPr lang="tr-TR" sz="2800" dirty="0" smtClean="0">
                <a:latin typeface="+mn-lt"/>
              </a:rPr>
              <a:t>davranışları benimseyebilirsiniz</a:t>
            </a:r>
            <a:r>
              <a:rPr lang="tr-TR" sz="2800" dirty="0">
                <a:latin typeface="+mn-lt"/>
              </a:rPr>
              <a:t>? Riskli durumların dışında kalmak ve riskli durumdan kurtulmak için neler yapabilirsiniz?</a:t>
            </a: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8032" y="1196752"/>
            <a:ext cx="952500" cy="542925"/>
          </a:xfrm>
          <a:prstGeom prst="rect">
            <a:avLst/>
          </a:prstGeom>
        </p:spPr>
      </p:pic>
    </p:spTree>
    <p:extLst>
      <p:ext uri="{BB962C8B-B14F-4D97-AF65-F5344CB8AC3E}">
        <p14:creationId xmlns:p14="http://schemas.microsoft.com/office/powerpoint/2010/main" xmlns=""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Ortamı Terk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Edebilirsiniz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251520" y="2337842"/>
            <a:ext cx="3888432" cy="3539430"/>
          </a:xfrm>
          <a:prstGeom prst="rect">
            <a:avLst/>
          </a:prstGeom>
          <a:noFill/>
        </p:spPr>
        <p:txBody>
          <a:bodyPr wrap="square" rtlCol="0">
            <a:spAutoFit/>
          </a:bodyPr>
          <a:lstStyle/>
          <a:p>
            <a:r>
              <a:rPr lang="tr-TR" sz="2800" dirty="0">
                <a:latin typeface="+mn-lt"/>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p14="http://schemas.microsoft.com/office/powerpoint/2010/main" xmlns=""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Uzak Kalabilirsiniz</a:t>
            </a:r>
            <a:endParaRPr lang="en-US" sz="4000" dirty="0">
              <a:solidFill>
                <a:srgbClr val="FF0000"/>
              </a:solidFill>
              <a:latin typeface="+mj-lt"/>
            </a:endParaRPr>
          </a:p>
        </p:txBody>
      </p:sp>
      <p:sp>
        <p:nvSpPr>
          <p:cNvPr id="6" name="TextBox 5"/>
          <p:cNvSpPr txBox="1"/>
          <p:nvPr/>
        </p:nvSpPr>
        <p:spPr>
          <a:xfrm>
            <a:off x="251520" y="5212357"/>
            <a:ext cx="8640960" cy="1384995"/>
          </a:xfrm>
          <a:prstGeom prst="rect">
            <a:avLst/>
          </a:prstGeom>
          <a:noFill/>
        </p:spPr>
        <p:txBody>
          <a:bodyPr wrap="square" rtlCol="0">
            <a:spAutoFit/>
          </a:bodyPr>
          <a:lstStyle/>
          <a:p>
            <a:r>
              <a:rPr lang="tr-TR" sz="2800" dirty="0">
                <a:solidFill>
                  <a:schemeClr val="bg1"/>
                </a:solidFill>
                <a:effectLst>
                  <a:outerShdw blurRad="38100" dist="38100" dir="2700000" algn="tl">
                    <a:srgbClr val="000000">
                      <a:alpha val="43137"/>
                    </a:srgbClr>
                  </a:outerShdw>
                </a:effectLst>
                <a:latin typeface="+mn-lt"/>
              </a:rPr>
              <a:t>Bağımlılık yapıcı bir maddenin kullanılma olasılığı olan ortamlardan uzak kalarak kendinizi madde kullanım ve bağımlılık riskinin dışında tutabilirsiniz.</a:t>
            </a:r>
          </a:p>
        </p:txBody>
      </p:sp>
    </p:spTree>
    <p:extLst>
      <p:ext uri="{BB962C8B-B14F-4D97-AF65-F5344CB8AC3E}">
        <p14:creationId xmlns:p14="http://schemas.microsoft.com/office/powerpoint/2010/main" xmlns=""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Uygun Kişilerle Beraber </a:t>
            </a:r>
            <a:r>
              <a:rPr lang="tr-TR" sz="4000" dirty="0" smtClean="0">
                <a:solidFill>
                  <a:srgbClr val="FF0000"/>
                </a:solidFill>
                <a:effectLst>
                  <a:outerShdw blurRad="38100" dist="38100" dir="2700000" algn="tl">
                    <a:srgbClr val="000000">
                      <a:alpha val="43137"/>
                    </a:srgbClr>
                  </a:outerShdw>
                </a:effectLst>
                <a:latin typeface="+mj-lt"/>
              </a:rPr>
              <a:t>Olabilirsiniz</a:t>
            </a:r>
            <a:endParaRPr lang="tr-TR"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5868144" y="1685126"/>
            <a:ext cx="3096344" cy="3970318"/>
          </a:xfrm>
          <a:prstGeom prst="rect">
            <a:avLst/>
          </a:prstGeom>
          <a:noFill/>
        </p:spPr>
        <p:txBody>
          <a:bodyPr wrap="square" rtlCol="0">
            <a:spAutoFit/>
          </a:bodyPr>
          <a:lstStyle/>
          <a:p>
            <a:r>
              <a:rPr lang="tr-TR" sz="2800" dirty="0">
                <a:latin typeface="+mn-lt"/>
              </a:rPr>
              <a:t>Riskli yer ya da ortamlarda bulunmak zorunda kaldığınızda olumlu alışkanlıklara sahip arkadaşlarınızla birlikte olarak ortamın riskinden korunabilirsiniz.</a:t>
            </a:r>
          </a:p>
        </p:txBody>
      </p:sp>
    </p:spTree>
    <p:extLst>
      <p:ext uri="{BB962C8B-B14F-4D97-AF65-F5344CB8AC3E}">
        <p14:creationId xmlns:p14="http://schemas.microsoft.com/office/powerpoint/2010/main" xmlns=""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319475" y="1290240"/>
            <a:ext cx="8573005" cy="4154984"/>
          </a:xfrm>
          <a:prstGeom prst="rect">
            <a:avLst/>
          </a:prstGeom>
          <a:noFill/>
        </p:spPr>
        <p:txBody>
          <a:bodyPr wrap="square" rtlCol="0">
            <a:spAutoFit/>
          </a:bodyPr>
          <a:lstStyle/>
          <a:p>
            <a:r>
              <a:rPr lang="en-US" sz="4400" dirty="0" err="1">
                <a:solidFill>
                  <a:schemeClr val="bg1"/>
                </a:solidFill>
                <a:latin typeface="+mn-lt"/>
              </a:rPr>
              <a:t>Vücudun</a:t>
            </a:r>
            <a:r>
              <a:rPr lang="en-US" sz="4400" dirty="0">
                <a:solidFill>
                  <a:schemeClr val="bg1"/>
                </a:solidFill>
                <a:latin typeface="+mn-lt"/>
              </a:rPr>
              <a:t> </a:t>
            </a:r>
            <a:r>
              <a:rPr lang="en-US" sz="4400" dirty="0" err="1">
                <a:solidFill>
                  <a:schemeClr val="bg1"/>
                </a:solidFill>
                <a:latin typeface="+mn-lt"/>
              </a:rPr>
              <a:t>bir</a:t>
            </a:r>
            <a:r>
              <a:rPr lang="en-US" sz="4400" dirty="0">
                <a:solidFill>
                  <a:schemeClr val="bg1"/>
                </a:solidFill>
                <a:latin typeface="+mn-lt"/>
              </a:rPr>
              <a:t> </a:t>
            </a:r>
            <a:r>
              <a:rPr lang="en-US" sz="4400" dirty="0" err="1">
                <a:solidFill>
                  <a:schemeClr val="bg1"/>
                </a:solidFill>
                <a:latin typeface="+mn-lt"/>
              </a:rPr>
              <a:t>ya</a:t>
            </a:r>
            <a:r>
              <a:rPr lang="en-US" sz="4400" dirty="0">
                <a:solidFill>
                  <a:schemeClr val="bg1"/>
                </a:solidFill>
                <a:latin typeface="+mn-lt"/>
              </a:rPr>
              <a:t> da </a:t>
            </a:r>
            <a:r>
              <a:rPr lang="en-US" sz="4400" dirty="0" err="1">
                <a:solidFill>
                  <a:schemeClr val="bg1"/>
                </a:solidFill>
                <a:latin typeface="+mn-lt"/>
              </a:rPr>
              <a:t>birden</a:t>
            </a:r>
            <a:r>
              <a:rPr lang="en-US" sz="4400" dirty="0">
                <a:solidFill>
                  <a:schemeClr val="bg1"/>
                </a:solidFill>
                <a:latin typeface="+mn-lt"/>
              </a:rPr>
              <a:t> </a:t>
            </a:r>
            <a:r>
              <a:rPr lang="en-US" sz="4400" dirty="0" err="1">
                <a:solidFill>
                  <a:schemeClr val="bg1"/>
                </a:solidFill>
                <a:latin typeface="+mn-lt"/>
              </a:rPr>
              <a:t>çok</a:t>
            </a:r>
            <a:r>
              <a:rPr lang="en-US" sz="4400" dirty="0">
                <a:solidFill>
                  <a:schemeClr val="bg1"/>
                </a:solidFill>
                <a:latin typeface="+mn-lt"/>
              </a:rPr>
              <a:t> </a:t>
            </a:r>
            <a:r>
              <a:rPr lang="en-US" sz="4400" dirty="0" err="1">
                <a:solidFill>
                  <a:schemeClr val="bg1"/>
                </a:solidFill>
                <a:latin typeface="+mn-lt"/>
              </a:rPr>
              <a:t>işlevini</a:t>
            </a:r>
            <a:r>
              <a:rPr lang="en-US" sz="4400" dirty="0">
                <a:solidFill>
                  <a:schemeClr val="bg1"/>
                </a:solidFill>
                <a:latin typeface="+mn-lt"/>
              </a:rPr>
              <a:t> </a:t>
            </a:r>
            <a:r>
              <a:rPr lang="en-US" sz="4400" dirty="0" err="1">
                <a:solidFill>
                  <a:schemeClr val="bg1"/>
                </a:solidFill>
                <a:latin typeface="+mn-lt"/>
              </a:rPr>
              <a:t>olumsuz</a:t>
            </a:r>
            <a:r>
              <a:rPr lang="en-US" sz="4400" dirty="0">
                <a:solidFill>
                  <a:schemeClr val="bg1"/>
                </a:solidFill>
                <a:latin typeface="+mn-lt"/>
              </a:rPr>
              <a:t> </a:t>
            </a:r>
            <a:r>
              <a:rPr lang="en-US" sz="4400" dirty="0" err="1">
                <a:solidFill>
                  <a:schemeClr val="bg1"/>
                </a:solidFill>
                <a:latin typeface="+mn-lt"/>
              </a:rPr>
              <a:t>yönde</a:t>
            </a:r>
            <a:r>
              <a:rPr lang="en-US" sz="4400" dirty="0">
                <a:solidFill>
                  <a:schemeClr val="bg1"/>
                </a:solidFill>
                <a:latin typeface="+mn-lt"/>
              </a:rPr>
              <a:t> </a:t>
            </a:r>
            <a:r>
              <a:rPr lang="en-US" sz="4400" dirty="0" err="1">
                <a:solidFill>
                  <a:schemeClr val="bg1"/>
                </a:solidFill>
                <a:latin typeface="+mn-lt"/>
              </a:rPr>
              <a:t>etkileyerek</a:t>
            </a:r>
            <a:r>
              <a:rPr lang="en-US" sz="4400" dirty="0">
                <a:solidFill>
                  <a:schemeClr val="bg1"/>
                </a:solidFill>
                <a:latin typeface="+mn-lt"/>
              </a:rPr>
              <a:t> 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önemli</a:t>
            </a:r>
            <a:r>
              <a:rPr lang="en-US" sz="4400" dirty="0">
                <a:solidFill>
                  <a:schemeClr val="bg1"/>
                </a:solidFill>
                <a:latin typeface="+mn-lt"/>
              </a:rPr>
              <a:t> </a:t>
            </a:r>
            <a:r>
              <a:rPr lang="en-US" sz="4400" dirty="0" err="1">
                <a:solidFill>
                  <a:schemeClr val="bg1"/>
                </a:solidFill>
                <a:latin typeface="+mn-lt"/>
              </a:rPr>
              <a:t>sorunlara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madde</a:t>
            </a:r>
            <a:r>
              <a:rPr lang="en-US" sz="4400" dirty="0" smtClean="0">
                <a:solidFill>
                  <a:srgbClr val="FF0000"/>
                </a:solidFill>
                <a:latin typeface="+mn-lt"/>
              </a:rPr>
              <a:t> </a:t>
            </a:r>
            <a:r>
              <a:rPr lang="en-US" sz="4400" dirty="0" err="1">
                <a:solidFill>
                  <a:srgbClr val="FF0000"/>
                </a:solidFill>
                <a:latin typeface="+mn-lt"/>
              </a:rPr>
              <a:t>bağımlılığı</a:t>
            </a:r>
            <a:r>
              <a:rPr lang="en-US" sz="4400" dirty="0">
                <a:solidFill>
                  <a:srgbClr val="FF0000"/>
                </a:solidFill>
                <a:latin typeface="+mn-lt"/>
              </a:rPr>
              <a:t> </a:t>
            </a:r>
            <a:r>
              <a:rPr lang="en-US" sz="4400" dirty="0" err="1">
                <a:solidFill>
                  <a:srgbClr val="FF0000"/>
                </a:solidFill>
                <a:latin typeface="+mn-lt"/>
              </a:rPr>
              <a:t>nedir</a:t>
            </a:r>
            <a:r>
              <a:rPr lang="en-US" sz="4400" dirty="0" smtClean="0">
                <a:solidFill>
                  <a:srgbClr val="FF0000"/>
                </a:solidFill>
                <a:latin typeface="+mn-lt"/>
              </a:rPr>
              <a:t>?</a:t>
            </a:r>
            <a:endParaRPr lang="en-US" sz="4400" dirty="0">
              <a:solidFill>
                <a:srgbClr val="FF0000"/>
              </a:solidFill>
              <a:latin typeface="+mn-lt"/>
            </a:endParaRPr>
          </a:p>
        </p:txBody>
      </p:sp>
    </p:spTree>
    <p:extLst>
      <p:ext uri="{BB962C8B-B14F-4D97-AF65-F5344CB8AC3E}">
        <p14:creationId xmlns:p14="http://schemas.microsoft.com/office/powerpoint/2010/main" xmlns=""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Soğuk Davranabilirsiniz</a:t>
            </a:r>
          </a:p>
        </p:txBody>
      </p:sp>
      <p:sp>
        <p:nvSpPr>
          <p:cNvPr id="6" name="TextBox 5"/>
          <p:cNvSpPr txBox="1"/>
          <p:nvPr/>
        </p:nvSpPr>
        <p:spPr>
          <a:xfrm>
            <a:off x="764028" y="1975715"/>
            <a:ext cx="4240020" cy="3539430"/>
          </a:xfrm>
          <a:prstGeom prst="rect">
            <a:avLst/>
          </a:prstGeom>
          <a:noFill/>
        </p:spPr>
        <p:txBody>
          <a:bodyPr wrap="square" rtlCol="0">
            <a:spAutoFit/>
          </a:bodyPr>
          <a:lstStyle/>
          <a:p>
            <a:r>
              <a:rPr lang="tr-TR" sz="2800" dirty="0">
                <a:solidFill>
                  <a:schemeClr val="bg1"/>
                </a:solidFill>
                <a:latin typeface="+mn-lt"/>
              </a:rPr>
              <a:t>Size </a:t>
            </a:r>
            <a:r>
              <a:rPr lang="tr-TR" sz="2800" dirty="0" smtClean="0">
                <a:solidFill>
                  <a:schemeClr val="bg1"/>
                </a:solidFill>
                <a:latin typeface="+mn-lt"/>
              </a:rPr>
              <a:t>madde </a:t>
            </a:r>
            <a:r>
              <a:rPr lang="tr-TR" sz="2800" dirty="0">
                <a:solidFill>
                  <a:schemeClr val="bg1"/>
                </a:solidFill>
                <a:latin typeface="+mn-lt"/>
              </a:rPr>
              <a:t>kullanma teklifinde bulunan kişiyi görmezden gelerek, ondan yüz çevirerek, onunla iletişime geçmeyerek ve onun yanından uzaklaşarak tavrınızı net olarak gösterebilirsiniz.</a:t>
            </a:r>
          </a:p>
        </p:txBody>
      </p:sp>
    </p:spTree>
    <p:extLst>
      <p:ext uri="{BB962C8B-B14F-4D97-AF65-F5344CB8AC3E}">
        <p14:creationId xmlns:p14="http://schemas.microsoft.com/office/powerpoint/2010/main" xmlns=""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Mantıklı Sebeplerinizi Paylaşabilirsiniz</a:t>
            </a:r>
          </a:p>
        </p:txBody>
      </p:sp>
      <p:sp>
        <p:nvSpPr>
          <p:cNvPr id="6" name="TextBox 5"/>
          <p:cNvSpPr txBox="1"/>
          <p:nvPr/>
        </p:nvSpPr>
        <p:spPr>
          <a:xfrm>
            <a:off x="764028" y="1975715"/>
            <a:ext cx="3663956" cy="4832092"/>
          </a:xfrm>
          <a:prstGeom prst="rect">
            <a:avLst/>
          </a:prstGeom>
          <a:noFill/>
        </p:spPr>
        <p:txBody>
          <a:bodyPr wrap="square" rtlCol="0">
            <a:spAutoFit/>
          </a:bodyPr>
          <a:lstStyle/>
          <a:p>
            <a:r>
              <a:rPr lang="tr-TR" sz="2800" dirty="0">
                <a:latin typeface="+mn-lt"/>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p14="http://schemas.microsoft.com/office/powerpoint/2010/main" xmlns=""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Konuyu Değiştirebilirsiniz</a:t>
            </a:r>
          </a:p>
        </p:txBody>
      </p:sp>
      <p:sp>
        <p:nvSpPr>
          <p:cNvPr id="6" name="TextBox 5"/>
          <p:cNvSpPr txBox="1"/>
          <p:nvPr/>
        </p:nvSpPr>
        <p:spPr>
          <a:xfrm>
            <a:off x="5436096" y="1837268"/>
            <a:ext cx="3528392" cy="4832092"/>
          </a:xfrm>
          <a:prstGeom prst="rect">
            <a:avLst/>
          </a:prstGeom>
          <a:noFill/>
        </p:spPr>
        <p:txBody>
          <a:bodyPr wrap="square" rtlCol="0">
            <a:spAutoFit/>
          </a:bodyPr>
          <a:lstStyle/>
          <a:p>
            <a:r>
              <a:rPr lang="tr-TR" sz="2800" dirty="0">
                <a:latin typeface="+mn-lt"/>
              </a:rPr>
              <a:t>Herhangi bir madde kullanma teklifiyle karşı karşıya kaldığınızda “Hayır!” dedikten sonra karşınızdaki kişinin ısrar etmemesini sağlamak üzere konuyu değiştirip farklı bir şeyden </a:t>
            </a:r>
            <a:r>
              <a:rPr lang="tr-TR" sz="2800" dirty="0" smtClean="0">
                <a:latin typeface="+mn-lt"/>
              </a:rPr>
              <a:t>bahsetmeye </a:t>
            </a:r>
            <a:r>
              <a:rPr lang="tr-TR" sz="2800" dirty="0">
                <a:latin typeface="+mn-lt"/>
              </a:rPr>
              <a:t>başlayabilirsiniz.</a:t>
            </a:r>
          </a:p>
        </p:txBody>
      </p:sp>
    </p:spTree>
    <p:extLst>
      <p:ext uri="{BB962C8B-B14F-4D97-AF65-F5344CB8AC3E}">
        <p14:creationId xmlns:p14="http://schemas.microsoft.com/office/powerpoint/2010/main" xmlns=""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Israrlara Aldırmayıp Sürekli “Hayır!” Diyebilirsiniz</a:t>
            </a:r>
          </a:p>
        </p:txBody>
      </p:sp>
      <p:sp>
        <p:nvSpPr>
          <p:cNvPr id="6" name="TextBox 5"/>
          <p:cNvSpPr txBox="1"/>
          <p:nvPr/>
        </p:nvSpPr>
        <p:spPr>
          <a:xfrm>
            <a:off x="303731" y="2276872"/>
            <a:ext cx="3528392" cy="4401205"/>
          </a:xfrm>
          <a:prstGeom prst="rect">
            <a:avLst/>
          </a:prstGeom>
          <a:noFill/>
        </p:spPr>
        <p:txBody>
          <a:bodyPr wrap="square" rtlCol="0">
            <a:spAutoFit/>
          </a:bodyPr>
          <a:lstStyle/>
          <a:p>
            <a:r>
              <a:rPr lang="tr-TR" sz="2800" dirty="0">
                <a:latin typeface="+mn-lt"/>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p14="http://schemas.microsoft.com/office/powerpoint/2010/main" xmlns=""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Mizahı Kullanabilirsiniz</a:t>
            </a:r>
          </a:p>
        </p:txBody>
      </p:sp>
      <p:sp>
        <p:nvSpPr>
          <p:cNvPr id="6" name="TextBox 5"/>
          <p:cNvSpPr txBox="1"/>
          <p:nvPr/>
        </p:nvSpPr>
        <p:spPr>
          <a:xfrm>
            <a:off x="4644008" y="1479550"/>
            <a:ext cx="4392488" cy="5262979"/>
          </a:xfrm>
          <a:prstGeom prst="rect">
            <a:avLst/>
          </a:prstGeom>
          <a:noFill/>
        </p:spPr>
        <p:txBody>
          <a:bodyPr wrap="square" rtlCol="0">
            <a:spAutoFit/>
          </a:bodyPr>
          <a:lstStyle/>
          <a:p>
            <a:r>
              <a:rPr lang="tr-TR" sz="2800" dirty="0">
                <a:latin typeface="+mn-lt"/>
              </a:rPr>
              <a:t>Herhangi bir teklif durumunda karşınızdaki kişinin yaklaşımını dikkate almadığınızı ve değerli bulmadığınızı göstermek üzere mizahı kullanabilirsiniz. Teklifte bulunan kişiye örneğin “Hayır. Ben bütün beyin hücrelerimin yerli yerinde kalmasını istiyorum.” şeklinde bir ifadeyle cevap verebilirsiniz.</a:t>
            </a:r>
          </a:p>
        </p:txBody>
      </p:sp>
    </p:spTree>
    <p:extLst>
      <p:ext uri="{BB962C8B-B14F-4D97-AF65-F5344CB8AC3E}">
        <p14:creationId xmlns:p14="http://schemas.microsoft.com/office/powerpoint/2010/main" xmlns=""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“Hayır!” Diyebilirsiniz</a:t>
            </a:r>
          </a:p>
        </p:txBody>
      </p:sp>
      <p:sp>
        <p:nvSpPr>
          <p:cNvPr id="6" name="TextBox 5"/>
          <p:cNvSpPr txBox="1"/>
          <p:nvPr/>
        </p:nvSpPr>
        <p:spPr>
          <a:xfrm>
            <a:off x="323528" y="1938270"/>
            <a:ext cx="4392488" cy="2246769"/>
          </a:xfrm>
          <a:prstGeom prst="rect">
            <a:avLst/>
          </a:prstGeom>
          <a:noFill/>
        </p:spPr>
        <p:txBody>
          <a:bodyPr wrap="square" rtlCol="0">
            <a:spAutoFit/>
          </a:bodyPr>
          <a:lstStyle/>
          <a:p>
            <a:r>
              <a:rPr lang="tr-TR" sz="2800" dirty="0">
                <a:latin typeface="+mn-lt"/>
              </a:rPr>
              <a:t>Bağımlılık yapıcı maddelerle ilgili herhangi bir teklif geldiğinde verebileceğiniz en kısa ve net cevap “Hayır!” demektir.</a:t>
            </a:r>
          </a:p>
        </p:txBody>
      </p:sp>
    </p:spTree>
    <p:extLst>
      <p:ext uri="{BB962C8B-B14F-4D97-AF65-F5344CB8AC3E}">
        <p14:creationId xmlns:p14="http://schemas.microsoft.com/office/powerpoint/2010/main" xmlns="" val="1929387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a:solidFill>
                  <a:srgbClr val="FF0000"/>
                </a:solidFill>
                <a:latin typeface="+mj-lt"/>
              </a:rPr>
              <a:t>“</a:t>
            </a:r>
            <a:r>
              <a:rPr lang="en-US" sz="4000" dirty="0" err="1">
                <a:solidFill>
                  <a:srgbClr val="FF0000"/>
                </a:solidFill>
                <a:latin typeface="+mj-lt"/>
              </a:rPr>
              <a:t>Hayır</a:t>
            </a:r>
            <a:r>
              <a:rPr lang="en-US" sz="4000" dirty="0">
                <a:solidFill>
                  <a:srgbClr val="FF0000"/>
                </a:solidFill>
                <a:latin typeface="+mj-lt"/>
              </a:rPr>
              <a:t>!” </a:t>
            </a:r>
            <a:r>
              <a:rPr lang="en-US" sz="4000" dirty="0" err="1">
                <a:solidFill>
                  <a:srgbClr val="FF0000"/>
                </a:solidFill>
                <a:latin typeface="+mj-lt"/>
              </a:rPr>
              <a:t>Diyebiliyor</a:t>
            </a:r>
            <a:r>
              <a:rPr lang="en-US" sz="4000" dirty="0">
                <a:solidFill>
                  <a:srgbClr val="FF0000"/>
                </a:solidFill>
                <a:latin typeface="+mj-lt"/>
              </a:rPr>
              <a:t> </a:t>
            </a:r>
            <a:r>
              <a:rPr lang="en-US" sz="4000" dirty="0" err="1">
                <a:solidFill>
                  <a:srgbClr val="FF0000"/>
                </a:solidFill>
                <a:latin typeface="+mj-lt"/>
              </a:rPr>
              <a:t>musunuz</a:t>
            </a:r>
            <a:r>
              <a:rPr lang="en-US" sz="4000" dirty="0">
                <a:solidFill>
                  <a:srgbClr val="FF0000"/>
                </a:solidFill>
                <a:latin typeface="+mj-lt"/>
              </a:rPr>
              <a:t>?</a:t>
            </a:r>
            <a:endParaRPr lang="tr-TR" sz="4000" dirty="0">
              <a:solidFill>
                <a:srgbClr val="FF0000"/>
              </a:solidFill>
              <a:latin typeface="+mj-lt"/>
            </a:endParaRPr>
          </a:p>
        </p:txBody>
      </p:sp>
      <p:sp>
        <p:nvSpPr>
          <p:cNvPr id="6" name="TextBox 5"/>
          <p:cNvSpPr txBox="1"/>
          <p:nvPr/>
        </p:nvSpPr>
        <p:spPr>
          <a:xfrm>
            <a:off x="323528" y="980728"/>
            <a:ext cx="8640960" cy="1384995"/>
          </a:xfrm>
          <a:prstGeom prst="rect">
            <a:avLst/>
          </a:prstGeom>
          <a:noFill/>
        </p:spPr>
        <p:txBody>
          <a:bodyPr wrap="square" rtlCol="0">
            <a:spAutoFit/>
          </a:bodyPr>
          <a:lstStyle/>
          <a:p>
            <a:r>
              <a:rPr lang="tr-TR" sz="2800" dirty="0">
                <a:solidFill>
                  <a:schemeClr val="bg1"/>
                </a:solidFill>
                <a:latin typeface="+mn-lt"/>
              </a:rPr>
              <a:t>Siz ne zaman ve nasıl </a:t>
            </a:r>
            <a:r>
              <a:rPr lang="tr-TR" sz="2800" dirty="0">
                <a:solidFill>
                  <a:srgbClr val="FF0000"/>
                </a:solidFill>
                <a:latin typeface="+mn-lt"/>
              </a:rPr>
              <a:t>“Hayır!”</a:t>
            </a:r>
            <a:r>
              <a:rPr lang="tr-TR" sz="2800" dirty="0">
                <a:solidFill>
                  <a:schemeClr val="bg1"/>
                </a:solidFill>
                <a:latin typeface="+mn-lt"/>
              </a:rPr>
              <a:t> demeniz gerektiğini düşünüyorsunuz? Örnek cümlelerimizi inceleyiniz ve kendi </a:t>
            </a:r>
            <a:r>
              <a:rPr lang="tr-TR" sz="2800" dirty="0">
                <a:solidFill>
                  <a:srgbClr val="FF0000"/>
                </a:solidFill>
                <a:latin typeface="+mn-lt"/>
              </a:rPr>
              <a:t>“Hayır!”</a:t>
            </a:r>
            <a:r>
              <a:rPr lang="tr-TR" sz="2800" dirty="0">
                <a:solidFill>
                  <a:schemeClr val="bg1"/>
                </a:solidFill>
                <a:latin typeface="+mn-lt"/>
              </a:rPr>
              <a:t> cümlelerinizi oluşturunuz.</a:t>
            </a:r>
          </a:p>
        </p:txBody>
      </p:sp>
      <p:sp>
        <p:nvSpPr>
          <p:cNvPr id="5" name="TextBox 4"/>
          <p:cNvSpPr txBox="1"/>
          <p:nvPr/>
        </p:nvSpPr>
        <p:spPr>
          <a:xfrm>
            <a:off x="323528" y="2420888"/>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kesinlikle bana göre değil.</a:t>
            </a:r>
          </a:p>
          <a:p>
            <a:pPr marL="342900" indent="-342900">
              <a:buFont typeface="Calibri" panose="020F0502020204030204" pitchFamily="34" charset="0"/>
              <a:buChar char="―"/>
            </a:pPr>
            <a:r>
              <a:rPr lang="tr-TR" sz="2000" dirty="0" smtClean="0">
                <a:solidFill>
                  <a:schemeClr val="bg1"/>
                </a:solidFill>
                <a:latin typeface="+mn-lt"/>
              </a:rPr>
              <a:t>Hayır </a:t>
            </a:r>
            <a:r>
              <a:rPr lang="tr-TR" sz="2000" dirty="0">
                <a:solidFill>
                  <a:schemeClr val="bg1"/>
                </a:solidFill>
                <a:latin typeface="+mn-lt"/>
              </a:rPr>
              <a:t>dostum, sağ ol. Ben böyle çok iyiyim.</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çocuklarım olsa ve onun bir madde kullandığını öğrensem gerçekten çok üzülürdüm. Annemle babamın da farklı duygular içinde olmayacağını biliyorum. </a:t>
            </a:r>
            <a:r>
              <a:rPr lang="tr-TR" sz="2000" dirty="0" smtClean="0">
                <a:solidFill>
                  <a:schemeClr val="bg1"/>
                </a:solidFill>
                <a:latin typeface="+mn-lt"/>
              </a:rPr>
              <a:t>Onun </a:t>
            </a:r>
            <a:r>
              <a:rPr lang="tr-TR" sz="2000" dirty="0">
                <a:solidFill>
                  <a:schemeClr val="bg1"/>
                </a:solidFill>
                <a:latin typeface="+mn-lt"/>
              </a:rPr>
              <a:t>için HAYIR!</a:t>
            </a:r>
          </a:p>
          <a:p>
            <a:pPr marL="342900" indent="-342900">
              <a:buFont typeface="Calibri" panose="020F0502020204030204" pitchFamily="34" charset="0"/>
              <a:buChar char="―"/>
            </a:pPr>
            <a:r>
              <a:rPr lang="tr-TR" sz="2000" dirty="0" smtClean="0">
                <a:solidFill>
                  <a:schemeClr val="bg1"/>
                </a:solidFill>
                <a:latin typeface="+mn-lt"/>
              </a:rPr>
              <a:t>İnsanda </a:t>
            </a:r>
            <a:r>
              <a:rPr lang="tr-TR" sz="2000" dirty="0">
                <a:solidFill>
                  <a:schemeClr val="bg1"/>
                </a:solidFill>
                <a:latin typeface="+mn-lt"/>
              </a:rPr>
              <a:t>yapacağı etkiyi sevmiyorum ve onaylamıyorum.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sağlıklı kalmak için çabalamayı tercih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bir sporcuyum, böyle şeyler kesinlikle yapamam.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teşekkürler, ben eve gitmeliyim.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okula gidiyorum, spor yapıyorum, olabildiğince güzel yaşıyorum. Tüm bunları riske atmak istemem.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yapamam. </a:t>
            </a:r>
            <a:r>
              <a:rPr lang="tr-TR" sz="2000" dirty="0" smtClean="0">
                <a:solidFill>
                  <a:schemeClr val="bg1"/>
                </a:solidFill>
                <a:latin typeface="+mn-lt"/>
              </a:rPr>
              <a:t>Bu, </a:t>
            </a:r>
            <a:r>
              <a:rPr lang="tr-TR" sz="2000" dirty="0">
                <a:solidFill>
                  <a:schemeClr val="bg1"/>
                </a:solidFill>
                <a:latin typeface="+mn-lt"/>
              </a:rPr>
              <a:t>hiç de mantıklı olmayan bir kolaya kaçma yolu ve ben asla işin kolayına kaçmam.</a:t>
            </a:r>
          </a:p>
        </p:txBody>
      </p:sp>
    </p:spTree>
    <p:extLst>
      <p:ext uri="{BB962C8B-B14F-4D97-AF65-F5344CB8AC3E}">
        <p14:creationId xmlns:p14="http://schemas.microsoft.com/office/powerpoint/2010/main" xmlns=""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6136" y="2852936"/>
            <a:ext cx="2438980" cy="1512168"/>
          </a:xfrm>
          <a:prstGeom prst="rect">
            <a:avLst/>
          </a:prstGeom>
        </p:spPr>
      </p:pic>
    </p:spTree>
    <p:extLst>
      <p:ext uri="{BB962C8B-B14F-4D97-AF65-F5344CB8AC3E}">
        <p14:creationId xmlns:p14="http://schemas.microsoft.com/office/powerpoint/2010/main" xmlns="" val="265969113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3216"/>
            <a:ext cx="8229600" cy="490067"/>
          </a:xfrm>
        </p:spPr>
        <p:txBody>
          <a:bodyPr/>
          <a:lstStyle/>
          <a:p>
            <a:r>
              <a:rPr lang="tr-TR" sz="2000" dirty="0" smtClean="0">
                <a:solidFill>
                  <a:schemeClr val="bg1"/>
                </a:solidFill>
              </a:rPr>
              <a:t>Fotoğraflar ve </a:t>
            </a:r>
            <a:r>
              <a:rPr lang="tr-TR" sz="2000" dirty="0">
                <a:solidFill>
                  <a:schemeClr val="bg1"/>
                </a:solidFill>
              </a:rPr>
              <a:t>Grafik </a:t>
            </a:r>
            <a:r>
              <a:rPr lang="tr-TR" sz="2000" dirty="0" smtClean="0">
                <a:solidFill>
                  <a:schemeClr val="bg1"/>
                </a:solidFill>
              </a:rPr>
              <a:t>Çalışmaları</a:t>
            </a:r>
            <a:endParaRPr lang="en-US" sz="2000" dirty="0">
              <a:solidFill>
                <a:schemeClr val="bg1"/>
              </a:solidFill>
            </a:endParaRPr>
          </a:p>
        </p:txBody>
      </p:sp>
      <p:sp>
        <p:nvSpPr>
          <p:cNvPr id="4" name="TextBox 3"/>
          <p:cNvSpPr txBox="1"/>
          <p:nvPr/>
        </p:nvSpPr>
        <p:spPr>
          <a:xfrm>
            <a:off x="457200" y="5877272"/>
            <a:ext cx="8229600" cy="954107"/>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Bartlomiej</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Zyczynski</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fotomaximum</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cutimage</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Artem</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Furman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lassedesignen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Kwest</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Mopic</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Barabas</a:t>
            </a:r>
            <a:r>
              <a:rPr lang="tr-TR" sz="1400" dirty="0">
                <a:ln w="9525">
                  <a:noFill/>
                  <a:prstDash val="solid"/>
                </a:ln>
                <a:solidFill>
                  <a:schemeClr val="bg1"/>
                </a:solidFill>
                <a:latin typeface="+mn-lt"/>
              </a:rPr>
              <a:t> Attila, © </a:t>
            </a:r>
            <a:r>
              <a:rPr lang="tr-TR" sz="1400" dirty="0" err="1">
                <a:ln w="9525">
                  <a:noFill/>
                  <a:prstDash val="solid"/>
                </a:ln>
                <a:solidFill>
                  <a:schemeClr val="bg1"/>
                </a:solidFill>
                <a:latin typeface="+mn-lt"/>
              </a:rPr>
              <a:t>Kirill</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Vorobyev</a:t>
            </a:r>
            <a:r>
              <a:rPr lang="tr-TR" sz="1400" dirty="0">
                <a:ln w="9525">
                  <a:noFill/>
                  <a:prstDash val="solid"/>
                </a:ln>
                <a:solidFill>
                  <a:schemeClr val="bg1"/>
                </a:solidFill>
                <a:latin typeface="+mn-lt"/>
              </a:rPr>
              <a:t>, © Style Media &amp; </a:t>
            </a:r>
            <a:r>
              <a:rPr lang="tr-TR" sz="1400" dirty="0" smtClean="0">
                <a:ln w="9525">
                  <a:noFill/>
                  <a:prstDash val="solid"/>
                </a:ln>
                <a:solidFill>
                  <a:schemeClr val="bg1"/>
                </a:solidFill>
                <a:latin typeface="+mn-lt"/>
              </a:rPr>
              <a:t>Design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guukaa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Sabphoto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Petrik</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luna</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Photographee.eu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Sergey</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Nivens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Coloures-pic</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GVS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Rawpixel</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WavebreakmediaMicro</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21625" y="1497441"/>
            <a:ext cx="1300750" cy="2857500"/>
          </a:xfrm>
          <a:prstGeom prst="rect">
            <a:avLst/>
          </a:prstGeom>
        </p:spPr>
      </p:pic>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spTree>
    <p:extLst>
      <p:ext uri="{BB962C8B-B14F-4D97-AF65-F5344CB8AC3E}">
        <p14:creationId xmlns:p14="http://schemas.microsoft.com/office/powerpoint/2010/main" xmlns="" val="188337416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51520" y="1340768"/>
            <a:ext cx="6194645" cy="3662541"/>
          </a:xfrm>
          <a:prstGeom prst="rect">
            <a:avLst/>
          </a:prstGeom>
          <a:noFill/>
        </p:spPr>
        <p:txBody>
          <a:bodyPr wrap="square" rtlCol="0">
            <a:spAutoFit/>
          </a:bodyPr>
          <a:lstStyle/>
          <a:p>
            <a:r>
              <a:rPr lang="en-US" sz="2900" dirty="0" err="1">
                <a:solidFill>
                  <a:schemeClr val="bg1"/>
                </a:solidFill>
                <a:latin typeface="+mn-lt"/>
              </a:rPr>
              <a:t>Madde</a:t>
            </a:r>
            <a:r>
              <a:rPr lang="en-US" sz="2900" dirty="0">
                <a:solidFill>
                  <a:schemeClr val="bg1"/>
                </a:solidFill>
                <a:latin typeface="+mn-lt"/>
              </a:rPr>
              <a:t> </a:t>
            </a:r>
            <a:r>
              <a:rPr lang="en-US" sz="2900" dirty="0" err="1">
                <a:solidFill>
                  <a:schemeClr val="bg1"/>
                </a:solidFill>
                <a:latin typeface="+mn-lt"/>
              </a:rPr>
              <a:t>bağımlılığı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vücudun</a:t>
            </a:r>
            <a:r>
              <a:rPr lang="en-US" sz="2900" dirty="0" smtClean="0">
                <a:solidFill>
                  <a:schemeClr val="bg1"/>
                </a:solidFill>
                <a:latin typeface="+mn-lt"/>
              </a:rPr>
              <a:t> </a:t>
            </a:r>
            <a:r>
              <a:rPr lang="en-US" sz="2900" dirty="0" err="1">
                <a:solidFill>
                  <a:schemeClr val="bg1"/>
                </a:solidFill>
                <a:latin typeface="+mn-lt"/>
              </a:rPr>
              <a:t>bir</a:t>
            </a:r>
            <a:r>
              <a:rPr lang="en-US" sz="2900" dirty="0">
                <a:solidFill>
                  <a:schemeClr val="bg1"/>
                </a:solidFill>
                <a:latin typeface="+mn-lt"/>
              </a:rPr>
              <a:t> </a:t>
            </a:r>
            <a:r>
              <a:rPr lang="en-US" sz="2900" dirty="0" err="1">
                <a:solidFill>
                  <a:schemeClr val="bg1"/>
                </a:solidFill>
                <a:latin typeface="+mn-lt"/>
              </a:rPr>
              <a:t>ya</a:t>
            </a:r>
            <a:r>
              <a:rPr lang="en-US" sz="2900" dirty="0">
                <a:solidFill>
                  <a:schemeClr val="bg1"/>
                </a:solidFill>
                <a:latin typeface="+mn-lt"/>
              </a:rPr>
              <a:t> da </a:t>
            </a:r>
            <a:r>
              <a:rPr lang="en-US" sz="2900" dirty="0" err="1">
                <a:solidFill>
                  <a:schemeClr val="bg1"/>
                </a:solidFill>
                <a:latin typeface="+mn-lt"/>
              </a:rPr>
              <a:t>birden</a:t>
            </a:r>
            <a:r>
              <a:rPr lang="en-US" sz="2900" dirty="0">
                <a:solidFill>
                  <a:schemeClr val="bg1"/>
                </a:solidFill>
                <a:latin typeface="+mn-lt"/>
              </a:rPr>
              <a:t> </a:t>
            </a:r>
            <a:r>
              <a:rPr lang="en-US" sz="2900" dirty="0" err="1">
                <a:solidFill>
                  <a:schemeClr val="bg1"/>
                </a:solidFill>
                <a:latin typeface="+mn-lt"/>
              </a:rPr>
              <a:t>çok</a:t>
            </a:r>
            <a:r>
              <a:rPr lang="en-US" sz="2900" dirty="0">
                <a:solidFill>
                  <a:schemeClr val="bg1"/>
                </a:solidFill>
                <a:latin typeface="+mn-lt"/>
              </a:rPr>
              <a:t> </a:t>
            </a:r>
            <a:r>
              <a:rPr lang="en-US" sz="2900" dirty="0" err="1">
                <a:solidFill>
                  <a:schemeClr val="bg1"/>
                </a:solidFill>
                <a:latin typeface="+mn-lt"/>
              </a:rPr>
              <a:t>işlevini</a:t>
            </a:r>
            <a:r>
              <a:rPr lang="en-US" sz="2900" dirty="0">
                <a:solidFill>
                  <a:schemeClr val="bg1"/>
                </a:solidFill>
                <a:latin typeface="+mn-lt"/>
              </a:rPr>
              <a:t> </a:t>
            </a:r>
            <a:r>
              <a:rPr lang="en-US" sz="2900" dirty="0" err="1">
                <a:solidFill>
                  <a:schemeClr val="bg1"/>
                </a:solidFill>
                <a:latin typeface="+mn-lt"/>
              </a:rPr>
              <a:t>olumsuz</a:t>
            </a:r>
            <a:r>
              <a:rPr lang="en-US" sz="2900" dirty="0">
                <a:solidFill>
                  <a:schemeClr val="bg1"/>
                </a:solidFill>
                <a:latin typeface="+mn-lt"/>
              </a:rPr>
              <a:t> </a:t>
            </a:r>
            <a:r>
              <a:rPr lang="en-US" sz="2900" dirty="0" err="1">
                <a:solidFill>
                  <a:schemeClr val="bg1"/>
                </a:solidFill>
                <a:latin typeface="+mn-lt"/>
              </a:rPr>
              <a:t>yönde</a:t>
            </a:r>
            <a:r>
              <a:rPr lang="en-US" sz="2900" dirty="0">
                <a:solidFill>
                  <a:schemeClr val="bg1"/>
                </a:solidFill>
                <a:latin typeface="+mn-lt"/>
              </a:rPr>
              <a:t> </a:t>
            </a:r>
            <a:r>
              <a:rPr lang="en-US" sz="2900" dirty="0" err="1">
                <a:solidFill>
                  <a:schemeClr val="bg1"/>
                </a:solidFill>
                <a:latin typeface="+mn-lt"/>
              </a:rPr>
              <a:t>etkileyen</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kullanılması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bundan</a:t>
            </a:r>
            <a:r>
              <a:rPr lang="en-US" sz="2900" dirty="0" smtClean="0">
                <a:solidFill>
                  <a:schemeClr val="bg1"/>
                </a:solidFill>
                <a:latin typeface="+mn-lt"/>
              </a:rPr>
              <a:t> </a:t>
            </a:r>
            <a:r>
              <a:rPr lang="en-US" sz="2900" dirty="0" err="1">
                <a:solidFill>
                  <a:schemeClr val="bg1"/>
                </a:solidFill>
                <a:latin typeface="+mn-lt"/>
              </a:rPr>
              <a:t>dolayı</a:t>
            </a:r>
            <a:r>
              <a:rPr lang="en-US" sz="2900" dirty="0">
                <a:solidFill>
                  <a:schemeClr val="bg1"/>
                </a:solidFill>
                <a:latin typeface="+mn-lt"/>
              </a:rPr>
              <a:t> </a:t>
            </a:r>
            <a:r>
              <a:rPr lang="en-US" sz="2900" dirty="0" err="1">
                <a:solidFill>
                  <a:schemeClr val="bg1"/>
                </a:solidFill>
                <a:latin typeface="+mn-lt"/>
              </a:rPr>
              <a:t>zarar</a:t>
            </a:r>
            <a:r>
              <a:rPr lang="en-US" sz="2900" dirty="0">
                <a:solidFill>
                  <a:schemeClr val="bg1"/>
                </a:solidFill>
                <a:latin typeface="+mn-lt"/>
              </a:rPr>
              <a:t> </a:t>
            </a:r>
            <a:r>
              <a:rPr lang="en-US" sz="2900" dirty="0" err="1">
                <a:solidFill>
                  <a:schemeClr val="bg1"/>
                </a:solidFill>
                <a:latin typeface="+mn-lt"/>
              </a:rPr>
              <a:t>görüldüğü</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bu</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kullanımının</a:t>
            </a:r>
            <a:r>
              <a:rPr lang="en-US" sz="2900" dirty="0">
                <a:solidFill>
                  <a:schemeClr val="bg1"/>
                </a:solidFill>
                <a:latin typeface="+mn-lt"/>
              </a:rPr>
              <a:t> </a:t>
            </a:r>
            <a:r>
              <a:rPr lang="en-US" sz="2900" dirty="0" err="1">
                <a:solidFill>
                  <a:schemeClr val="bg1"/>
                </a:solidFill>
                <a:latin typeface="+mn-lt"/>
              </a:rPr>
              <a:t>bırakılamaması</a:t>
            </a:r>
            <a:endParaRPr lang="en-US" sz="2900" dirty="0">
              <a:solidFill>
                <a:schemeClr val="bg1"/>
              </a:solidFill>
              <a:latin typeface="+mn-lt"/>
            </a:endParaRPr>
          </a:p>
          <a:p>
            <a:r>
              <a:rPr lang="en-US" sz="2900" dirty="0" err="1">
                <a:solidFill>
                  <a:schemeClr val="bg1"/>
                </a:solidFill>
                <a:latin typeface="+mn-lt"/>
              </a:rPr>
              <a:t>durumuna</a:t>
            </a:r>
            <a:r>
              <a:rPr lang="en-US" sz="2900" dirty="0">
                <a:solidFill>
                  <a:schemeClr val="bg1"/>
                </a:solidFill>
                <a:latin typeface="+mn-lt"/>
              </a:rPr>
              <a:t> </a:t>
            </a:r>
            <a:r>
              <a:rPr lang="en-US" sz="2900" dirty="0" err="1">
                <a:solidFill>
                  <a:schemeClr val="bg1"/>
                </a:solidFill>
                <a:latin typeface="+mn-lt"/>
              </a:rPr>
              <a:t>verilen</a:t>
            </a:r>
            <a:r>
              <a:rPr lang="en-US" sz="2900" dirty="0">
                <a:solidFill>
                  <a:schemeClr val="bg1"/>
                </a:solidFill>
                <a:latin typeface="+mn-lt"/>
              </a:rPr>
              <a:t> </a:t>
            </a:r>
            <a:r>
              <a:rPr lang="en-US" sz="2900" dirty="0" err="1">
                <a:solidFill>
                  <a:schemeClr val="bg1"/>
                </a:solidFill>
                <a:latin typeface="+mn-lt"/>
              </a:rPr>
              <a:t>addır</a:t>
            </a:r>
            <a:r>
              <a:rPr lang="en-US" sz="2900" dirty="0">
                <a:solidFill>
                  <a:schemeClr val="bg1"/>
                </a:solidFill>
                <a:latin typeface="+mn-lt"/>
              </a:rPr>
              <a:t>.</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smtClean="0">
                <a:solidFill>
                  <a:srgbClr val="FF0000"/>
                </a:solidFill>
                <a:latin typeface="+mj-lt"/>
              </a:rPr>
              <a:t>Madde</a:t>
            </a:r>
            <a:r>
              <a:rPr lang="tr-TR" sz="6000" dirty="0" smtClean="0">
                <a:solidFill>
                  <a:srgbClr val="FF0000"/>
                </a:solidFill>
                <a:latin typeface="+mj-lt"/>
              </a:rPr>
              <a:t> </a:t>
            </a:r>
            <a:r>
              <a:rPr lang="en-US" sz="6000" dirty="0" err="1" smtClean="0">
                <a:solidFill>
                  <a:srgbClr val="FF0000"/>
                </a:solidFill>
                <a:latin typeface="+mj-lt"/>
              </a:rPr>
              <a:t>bağımlılığı</a:t>
            </a:r>
            <a:r>
              <a:rPr lang="en-US" sz="6000" dirty="0" smtClean="0">
                <a:solidFill>
                  <a:srgbClr val="FF0000"/>
                </a:solidFill>
                <a:latin typeface="+mj-lt"/>
              </a:rPr>
              <a:t> </a:t>
            </a:r>
            <a:r>
              <a:rPr lang="en-US" sz="6000" dirty="0" err="1">
                <a:solidFill>
                  <a:srgbClr val="FF0000"/>
                </a:solidFill>
                <a:latin typeface="+mj-lt"/>
              </a:rPr>
              <a:t>nedir</a:t>
            </a:r>
            <a:r>
              <a:rPr lang="en-US" sz="6000" dirty="0" smtClean="0">
                <a:solidFill>
                  <a:srgbClr val="FF0000"/>
                </a:solidFill>
                <a:latin typeface="+mj-lt"/>
              </a:rPr>
              <a:t>?</a:t>
            </a:r>
            <a:endParaRPr lang="en-US" sz="6000" dirty="0">
              <a:solidFill>
                <a:srgbClr val="FF0000"/>
              </a:solidFill>
              <a:latin typeface="+mj-lt"/>
            </a:endParaRPr>
          </a:p>
        </p:txBody>
      </p:sp>
      <p:sp>
        <p:nvSpPr>
          <p:cNvPr id="8" name="Explosion 1 7"/>
          <p:cNvSpPr/>
          <p:nvPr/>
        </p:nvSpPr>
        <p:spPr>
          <a:xfrm>
            <a:off x="6084168" y="2434936"/>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Madde</a:t>
            </a:r>
            <a:r>
              <a:rPr lang="en-US" b="1" dirty="0"/>
              <a:t> </a:t>
            </a:r>
            <a:r>
              <a:rPr lang="en-US" b="1" dirty="0" err="1"/>
              <a:t>bağımlılığından</a:t>
            </a:r>
            <a:r>
              <a:rPr lang="en-US" b="1" dirty="0"/>
              <a:t> </a:t>
            </a:r>
            <a:r>
              <a:rPr lang="en-US" b="1" dirty="0" err="1"/>
              <a:t>korunmanın</a:t>
            </a:r>
            <a:r>
              <a:rPr lang="en-US" b="1" dirty="0"/>
              <a:t> </a:t>
            </a:r>
            <a:r>
              <a:rPr lang="en-US" b="1" dirty="0" err="1"/>
              <a:t>en</a:t>
            </a:r>
            <a:r>
              <a:rPr lang="en-US" b="1" dirty="0"/>
              <a:t> </a:t>
            </a:r>
            <a:r>
              <a:rPr lang="en-US" b="1" dirty="0" err="1"/>
              <a:t>iyi</a:t>
            </a:r>
            <a:r>
              <a:rPr lang="en-US" b="1" dirty="0"/>
              <a:t> </a:t>
            </a:r>
            <a:r>
              <a:rPr lang="en-US" b="1" dirty="0" err="1"/>
              <a:t>yolu</a:t>
            </a:r>
            <a:r>
              <a:rPr lang="en-US" b="1" dirty="0"/>
              <a:t> </a:t>
            </a:r>
            <a:r>
              <a:rPr lang="en-US" b="1" dirty="0" err="1"/>
              <a:t>hiç</a:t>
            </a:r>
            <a:r>
              <a:rPr lang="en-US" b="1" dirty="0"/>
              <a:t> </a:t>
            </a:r>
            <a:r>
              <a:rPr lang="en-US" b="1" dirty="0" err="1"/>
              <a:t>başlamamaktır</a:t>
            </a:r>
            <a:r>
              <a:rPr lang="en-US" b="1" dirty="0"/>
              <a:t>.</a:t>
            </a:r>
          </a:p>
        </p:txBody>
      </p:sp>
    </p:spTree>
    <p:extLst>
      <p:ext uri="{BB962C8B-B14F-4D97-AF65-F5344CB8AC3E}">
        <p14:creationId xmlns:p14="http://schemas.microsoft.com/office/powerpoint/2010/main" xmlns=""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319475" y="527189"/>
            <a:ext cx="8573005" cy="3477875"/>
          </a:xfrm>
          <a:prstGeom prst="rect">
            <a:avLst/>
          </a:prstGeom>
          <a:noFill/>
        </p:spPr>
        <p:txBody>
          <a:bodyPr wrap="square" rtlCol="0">
            <a:spAutoFit/>
          </a:bodyPr>
          <a:lstStyle/>
          <a:p>
            <a:r>
              <a:rPr lang="en-US" sz="4400" dirty="0">
                <a:solidFill>
                  <a:schemeClr val="bg1"/>
                </a:solidFill>
                <a:latin typeface="+mn-lt"/>
              </a:rPr>
              <a:t>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tahribatlara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bağımlılık</a:t>
            </a:r>
            <a:r>
              <a:rPr lang="en-US" sz="4400" dirty="0" smtClean="0">
                <a:solidFill>
                  <a:srgbClr val="FF0000"/>
                </a:solidFill>
                <a:latin typeface="+mn-lt"/>
              </a:rPr>
              <a:t> </a:t>
            </a:r>
            <a:r>
              <a:rPr lang="en-US" sz="4400" dirty="0" err="1">
                <a:solidFill>
                  <a:srgbClr val="FF0000"/>
                </a:solidFill>
                <a:latin typeface="+mn-lt"/>
              </a:rPr>
              <a:t>yapıcı</a:t>
            </a:r>
            <a:r>
              <a:rPr lang="en-US" sz="4400" dirty="0">
                <a:solidFill>
                  <a:srgbClr val="FF0000"/>
                </a:solidFill>
                <a:latin typeface="+mn-lt"/>
              </a:rPr>
              <a:t> </a:t>
            </a:r>
            <a:r>
              <a:rPr lang="en-US" sz="4400" dirty="0" err="1">
                <a:solidFill>
                  <a:srgbClr val="FF0000"/>
                </a:solidFill>
                <a:latin typeface="+mn-lt"/>
              </a:rPr>
              <a:t>maddeler</a:t>
            </a:r>
            <a:r>
              <a:rPr lang="en-US" sz="4400" dirty="0">
                <a:solidFill>
                  <a:srgbClr val="FF0000"/>
                </a:solidFill>
                <a:latin typeface="+mn-lt"/>
              </a:rPr>
              <a:t> </a:t>
            </a:r>
            <a:r>
              <a:rPr lang="tr-TR" sz="4400" dirty="0" smtClean="0">
                <a:solidFill>
                  <a:srgbClr val="FF0000"/>
                </a:solidFill>
                <a:latin typeface="+mn-lt"/>
              </a:rPr>
              <a:t>	  	 </a:t>
            </a:r>
            <a:br>
              <a:rPr lang="tr-TR" sz="4400" dirty="0" smtClean="0">
                <a:solidFill>
                  <a:srgbClr val="FF0000"/>
                </a:solidFill>
                <a:latin typeface="+mn-lt"/>
              </a:rPr>
            </a:br>
            <a:r>
              <a:rPr lang="tr-TR" sz="4400" dirty="0" smtClean="0">
                <a:solidFill>
                  <a:srgbClr val="FF0000"/>
                </a:solidFill>
                <a:latin typeface="+mn-lt"/>
              </a:rPr>
              <a:t> 	 </a:t>
            </a:r>
            <a:r>
              <a:rPr lang="en-US" sz="4400" dirty="0" err="1" smtClean="0">
                <a:solidFill>
                  <a:srgbClr val="FF0000"/>
                </a:solidFill>
                <a:latin typeface="+mn-lt"/>
              </a:rPr>
              <a:t>nelerdir</a:t>
            </a:r>
            <a:r>
              <a:rPr lang="en-US" sz="4400" dirty="0">
                <a:solidFill>
                  <a:srgbClr val="FF0000"/>
                </a:solidFill>
                <a:latin typeface="+mn-lt"/>
              </a:rPr>
              <a:t>? </a:t>
            </a: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3528" y="2699088"/>
            <a:ext cx="952500" cy="542925"/>
          </a:xfrm>
          <a:prstGeom prst="rect">
            <a:avLst/>
          </a:prstGeom>
        </p:spPr>
      </p:pic>
    </p:spTree>
    <p:extLst>
      <p:ext uri="{BB962C8B-B14F-4D97-AF65-F5344CB8AC3E}">
        <p14:creationId xmlns:p14="http://schemas.microsoft.com/office/powerpoint/2010/main" xmlns=""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10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51520" y="980728"/>
            <a:ext cx="8712968" cy="3662541"/>
          </a:xfrm>
          <a:prstGeom prst="rect">
            <a:avLst/>
          </a:prstGeom>
          <a:noFill/>
        </p:spPr>
        <p:txBody>
          <a:bodyPr wrap="square" rtlCol="0">
            <a:spAutoFit/>
          </a:bodyPr>
          <a:lstStyle/>
          <a:p>
            <a:pPr marL="457200" indent="-457200">
              <a:buFont typeface="Wingdings" panose="05000000000000000000" pitchFamily="2" charset="2"/>
              <a:buChar char="Ø"/>
            </a:pPr>
            <a:r>
              <a:rPr lang="en-US" sz="2900" dirty="0" err="1" smtClean="0">
                <a:solidFill>
                  <a:schemeClr val="bg1"/>
                </a:solidFill>
                <a:latin typeface="+mn-lt"/>
              </a:rPr>
              <a:t>Çeşitli</a:t>
            </a:r>
            <a:r>
              <a:rPr lang="en-US" sz="2900" dirty="0" smtClean="0">
                <a:solidFill>
                  <a:schemeClr val="bg1"/>
                </a:solidFill>
                <a:latin typeface="+mn-lt"/>
              </a:rPr>
              <a:t> </a:t>
            </a:r>
            <a:r>
              <a:rPr lang="en-US" sz="2900" dirty="0" err="1">
                <a:solidFill>
                  <a:schemeClr val="bg1"/>
                </a:solidFill>
                <a:latin typeface="+mn-lt"/>
              </a:rPr>
              <a:t>uyuşturucular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Uyarıcı</a:t>
            </a:r>
            <a:r>
              <a:rPr lang="en-US" sz="2900" dirty="0" smtClean="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hayal</a:t>
            </a:r>
            <a:r>
              <a:rPr lang="en-US" sz="2900" dirty="0">
                <a:solidFill>
                  <a:schemeClr val="bg1"/>
                </a:solidFill>
                <a:latin typeface="+mn-lt"/>
              </a:rPr>
              <a:t> </a:t>
            </a:r>
            <a:r>
              <a:rPr lang="en-US" sz="2900" dirty="0" err="1">
                <a:solidFill>
                  <a:schemeClr val="bg1"/>
                </a:solidFill>
                <a:latin typeface="+mn-lt"/>
              </a:rPr>
              <a:t>gördüren</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Sigara</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Alkollü</a:t>
            </a:r>
            <a:r>
              <a:rPr lang="en-US" sz="2900" dirty="0" smtClean="0">
                <a:solidFill>
                  <a:schemeClr val="bg1"/>
                </a:solidFill>
                <a:latin typeface="+mn-lt"/>
              </a:rPr>
              <a:t> </a:t>
            </a:r>
            <a:r>
              <a:rPr lang="en-US" sz="2900" dirty="0" err="1">
                <a:solidFill>
                  <a:schemeClr val="bg1"/>
                </a:solidFill>
                <a:latin typeface="+mn-lt"/>
              </a:rPr>
              <a:t>içecekler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Reçete</a:t>
            </a:r>
            <a:r>
              <a:rPr lang="en-US" sz="2900" dirty="0" smtClean="0">
                <a:solidFill>
                  <a:schemeClr val="bg1"/>
                </a:solidFill>
                <a:latin typeface="+mn-lt"/>
              </a:rPr>
              <a:t> </a:t>
            </a:r>
            <a:r>
              <a:rPr lang="en-US" sz="2900" dirty="0" err="1">
                <a:solidFill>
                  <a:schemeClr val="bg1"/>
                </a:solidFill>
                <a:latin typeface="+mn-lt"/>
              </a:rPr>
              <a:t>ile</a:t>
            </a:r>
            <a:r>
              <a:rPr lang="en-US" sz="2900" dirty="0">
                <a:solidFill>
                  <a:schemeClr val="bg1"/>
                </a:solidFill>
                <a:latin typeface="+mn-lt"/>
              </a:rPr>
              <a:t> </a:t>
            </a:r>
            <a:r>
              <a:rPr lang="en-US" sz="2900" dirty="0" err="1">
                <a:solidFill>
                  <a:schemeClr val="bg1"/>
                </a:solidFill>
                <a:latin typeface="+mn-lt"/>
              </a:rPr>
              <a:t>alınması</a:t>
            </a:r>
            <a:r>
              <a:rPr lang="en-US" sz="2900" dirty="0">
                <a:solidFill>
                  <a:schemeClr val="bg1"/>
                </a:solidFill>
                <a:latin typeface="+mn-lt"/>
              </a:rPr>
              <a:t> </a:t>
            </a:r>
            <a:r>
              <a:rPr lang="en-US" sz="2900" dirty="0" err="1">
                <a:solidFill>
                  <a:schemeClr val="bg1"/>
                </a:solidFill>
                <a:latin typeface="+mn-lt"/>
              </a:rPr>
              <a:t>gerektiği</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doktor</a:t>
            </a:r>
            <a:r>
              <a:rPr lang="en-US" sz="2900" dirty="0">
                <a:solidFill>
                  <a:schemeClr val="bg1"/>
                </a:solidFill>
                <a:latin typeface="+mn-lt"/>
              </a:rPr>
              <a:t> </a:t>
            </a:r>
            <a:r>
              <a:rPr lang="en-US" sz="2900" dirty="0" err="1">
                <a:solidFill>
                  <a:schemeClr val="bg1"/>
                </a:solidFill>
                <a:latin typeface="+mn-lt"/>
              </a:rPr>
              <a:t>kontrolü</a:t>
            </a:r>
            <a:r>
              <a:rPr lang="en-US" sz="2900" dirty="0">
                <a:solidFill>
                  <a:schemeClr val="bg1"/>
                </a:solidFill>
                <a:latin typeface="+mn-lt"/>
              </a:rPr>
              <a:t> </a:t>
            </a:r>
            <a:r>
              <a:rPr lang="en-US" sz="2900" dirty="0" err="1">
                <a:solidFill>
                  <a:schemeClr val="bg1"/>
                </a:solidFill>
                <a:latin typeface="+mn-lt"/>
              </a:rPr>
              <a:t>dışında</a:t>
            </a:r>
            <a:r>
              <a:rPr lang="en-US" sz="2900" dirty="0">
                <a:solidFill>
                  <a:schemeClr val="bg1"/>
                </a:solidFill>
                <a:latin typeface="+mn-lt"/>
              </a:rPr>
              <a:t> </a:t>
            </a:r>
            <a:r>
              <a:rPr lang="en-US" sz="2900" dirty="0" err="1">
                <a:solidFill>
                  <a:schemeClr val="bg1"/>
                </a:solidFill>
                <a:latin typeface="+mn-lt"/>
              </a:rPr>
              <a:t>kullanılan</a:t>
            </a:r>
            <a:r>
              <a:rPr lang="en-US" sz="2900" dirty="0">
                <a:solidFill>
                  <a:schemeClr val="bg1"/>
                </a:solidFill>
                <a:latin typeface="+mn-lt"/>
              </a:rPr>
              <a:t> </a:t>
            </a:r>
            <a:r>
              <a:rPr lang="en-US" sz="2900" dirty="0" err="1">
                <a:solidFill>
                  <a:schemeClr val="bg1"/>
                </a:solidFill>
                <a:latin typeface="+mn-lt"/>
              </a:rPr>
              <a:t>ilaçlar</a:t>
            </a:r>
            <a:r>
              <a:rPr lang="en-US" sz="2900" dirty="0">
                <a:solidFill>
                  <a:schemeClr val="bg1"/>
                </a:solidFill>
                <a:latin typeface="+mn-lt"/>
              </a:rPr>
              <a:t> </a:t>
            </a:r>
          </a:p>
          <a:p>
            <a:pPr marL="457200" indent="-457200">
              <a:buFont typeface="Wingdings" panose="05000000000000000000" pitchFamily="2" charset="2"/>
              <a:buChar char="Ø"/>
            </a:pPr>
            <a:r>
              <a:rPr lang="en-US" sz="2900" dirty="0" err="1" smtClean="0">
                <a:solidFill>
                  <a:schemeClr val="bg1"/>
                </a:solidFill>
                <a:latin typeface="+mn-lt"/>
              </a:rPr>
              <a:t>Bazı</a:t>
            </a:r>
            <a:r>
              <a:rPr lang="en-US" sz="2900" dirty="0" smtClean="0">
                <a:solidFill>
                  <a:schemeClr val="bg1"/>
                </a:solidFill>
                <a:latin typeface="+mn-lt"/>
              </a:rPr>
              <a:t> </a:t>
            </a:r>
            <a:r>
              <a:rPr lang="en-US" sz="2900" dirty="0" err="1">
                <a:solidFill>
                  <a:schemeClr val="bg1"/>
                </a:solidFill>
                <a:latin typeface="+mn-lt"/>
              </a:rPr>
              <a:t>yapıştırıcılar</a:t>
            </a:r>
            <a:r>
              <a:rPr lang="en-US" sz="2900" dirty="0">
                <a:solidFill>
                  <a:schemeClr val="bg1"/>
                </a:solidFill>
                <a:latin typeface="+mn-lt"/>
              </a:rPr>
              <a:t>, </a:t>
            </a:r>
            <a:r>
              <a:rPr lang="en-US" sz="2900" dirty="0" err="1">
                <a:solidFill>
                  <a:schemeClr val="bg1"/>
                </a:solidFill>
                <a:latin typeface="+mn-lt"/>
              </a:rPr>
              <a:t>tiner</a:t>
            </a:r>
            <a:r>
              <a:rPr lang="en-US" sz="2900" dirty="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çakmak</a:t>
            </a:r>
            <a:r>
              <a:rPr lang="en-US" sz="2900" dirty="0">
                <a:solidFill>
                  <a:schemeClr val="bg1"/>
                </a:solidFill>
                <a:latin typeface="+mn-lt"/>
              </a:rPr>
              <a:t> </a:t>
            </a:r>
            <a:r>
              <a:rPr lang="en-US" sz="2900" dirty="0" err="1">
                <a:solidFill>
                  <a:schemeClr val="bg1"/>
                </a:solidFill>
                <a:latin typeface="+mn-lt"/>
              </a:rPr>
              <a:t>gazı</a:t>
            </a:r>
            <a:r>
              <a:rPr lang="en-US" sz="2900" dirty="0">
                <a:solidFill>
                  <a:schemeClr val="bg1"/>
                </a:solidFill>
                <a:latin typeface="+mn-lt"/>
              </a:rPr>
              <a:t> </a:t>
            </a:r>
            <a:r>
              <a:rPr lang="en-US" sz="2900" dirty="0" err="1">
                <a:solidFill>
                  <a:schemeClr val="bg1"/>
                </a:solidFill>
                <a:latin typeface="+mn-lt"/>
              </a:rPr>
              <a:t>gibi</a:t>
            </a:r>
            <a:r>
              <a:rPr lang="en-US" sz="2900" dirty="0">
                <a:solidFill>
                  <a:schemeClr val="bg1"/>
                </a:solidFill>
                <a:latin typeface="+mn-lt"/>
              </a:rPr>
              <a:t> </a:t>
            </a:r>
            <a:r>
              <a:rPr lang="en-US" sz="2900" dirty="0" err="1">
                <a:solidFill>
                  <a:schemeClr val="bg1"/>
                </a:solidFill>
                <a:latin typeface="+mn-lt"/>
              </a:rPr>
              <a:t>uçucu</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p:txBody>
      </p:sp>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Maddelerden</a:t>
            </a:r>
            <a:r>
              <a:rPr lang="en-US" sz="4400" dirty="0">
                <a:solidFill>
                  <a:srgbClr val="FF0000"/>
                </a:solidFill>
                <a:latin typeface="+mj-lt"/>
              </a:rPr>
              <a:t> </a:t>
            </a:r>
            <a:r>
              <a:rPr lang="en-US" sz="4400" dirty="0" err="1">
                <a:solidFill>
                  <a:srgbClr val="FF0000"/>
                </a:solidFill>
                <a:latin typeface="+mj-lt"/>
              </a:rPr>
              <a:t>Bazıları</a:t>
            </a:r>
            <a:endParaRPr lang="en-US" sz="4400" dirty="0">
              <a:solidFill>
                <a:srgbClr val="FF0000"/>
              </a:solidFill>
              <a:latin typeface="+mj-lt"/>
            </a:endParaRPr>
          </a:p>
        </p:txBody>
      </p:sp>
    </p:spTree>
    <p:extLst>
      <p:ext uri="{BB962C8B-B14F-4D97-AF65-F5344CB8AC3E}">
        <p14:creationId xmlns:p14="http://schemas.microsoft.com/office/powerpoint/2010/main" xmlns=""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51520" y="1772816"/>
            <a:ext cx="6336704" cy="4893647"/>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kendine</a:t>
            </a:r>
            <a:r>
              <a:rPr lang="en-US" sz="2600" dirty="0">
                <a:solidFill>
                  <a:schemeClr val="bg1"/>
                </a:solidFill>
                <a:latin typeface="+mn-lt"/>
              </a:rPr>
              <a:t> </a:t>
            </a:r>
            <a:r>
              <a:rPr lang="en-US" sz="2600" dirty="0" err="1">
                <a:solidFill>
                  <a:schemeClr val="bg1"/>
                </a:solidFill>
                <a:latin typeface="+mn-lt"/>
              </a:rPr>
              <a:t>güveni</a:t>
            </a:r>
            <a:r>
              <a:rPr lang="en-US" sz="2600" dirty="0">
                <a:solidFill>
                  <a:schemeClr val="bg1"/>
                </a:solidFill>
                <a:latin typeface="+mn-lt"/>
              </a:rPr>
              <a:t> </a:t>
            </a:r>
            <a:r>
              <a:rPr lang="en-US" sz="2600" dirty="0" err="1">
                <a:solidFill>
                  <a:schemeClr val="bg1"/>
                </a:solidFill>
                <a:latin typeface="+mn-lt"/>
              </a:rPr>
              <a:t>azalır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kendini</a:t>
            </a:r>
            <a:r>
              <a:rPr lang="en-US" sz="2600" dirty="0">
                <a:solidFill>
                  <a:schemeClr val="bg1"/>
                </a:solidFill>
                <a:latin typeface="+mn-lt"/>
              </a:rPr>
              <a:t> </a:t>
            </a:r>
            <a:r>
              <a:rPr lang="en-US" sz="2600" dirty="0" err="1">
                <a:solidFill>
                  <a:schemeClr val="bg1"/>
                </a:solidFill>
                <a:latin typeface="+mn-lt"/>
              </a:rPr>
              <a:t>kontrolü</a:t>
            </a:r>
            <a:r>
              <a:rPr lang="en-US" sz="2600" dirty="0">
                <a:solidFill>
                  <a:schemeClr val="bg1"/>
                </a:solidFill>
                <a:latin typeface="+mn-lt"/>
              </a:rPr>
              <a:t> </a:t>
            </a:r>
            <a:r>
              <a:rPr lang="en-US" sz="2600" dirty="0" err="1">
                <a:solidFill>
                  <a:schemeClr val="bg1"/>
                </a:solidFill>
                <a:latin typeface="+mn-lt"/>
              </a:rPr>
              <a:t>zayıflar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insani</a:t>
            </a:r>
            <a:r>
              <a:rPr lang="en-US" sz="2600" dirty="0">
                <a:solidFill>
                  <a:schemeClr val="bg1"/>
                </a:solidFill>
                <a:latin typeface="+mn-lt"/>
              </a:rPr>
              <a:t> </a:t>
            </a:r>
            <a:r>
              <a:rPr lang="en-US" sz="2600" dirty="0" err="1">
                <a:solidFill>
                  <a:schemeClr val="bg1"/>
                </a:solidFill>
                <a:latin typeface="+mn-lt"/>
              </a:rPr>
              <a:t>prensipleri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smtClean="0">
                <a:solidFill>
                  <a:schemeClr val="bg1"/>
                </a:solidFill>
                <a:latin typeface="+mn-lt"/>
              </a:rPr>
              <a:t>değerleri</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olmaya</a:t>
            </a:r>
            <a:r>
              <a:rPr lang="en-US" sz="2600" dirty="0">
                <a:solidFill>
                  <a:schemeClr val="bg1"/>
                </a:solidFill>
                <a:latin typeface="+mn-lt"/>
              </a:rPr>
              <a:t> </a:t>
            </a:r>
            <a:r>
              <a:rPr lang="en-US" sz="2600" dirty="0" err="1">
                <a:solidFill>
                  <a:schemeClr val="bg1"/>
                </a:solidFill>
                <a:latin typeface="+mn-lt"/>
              </a:rPr>
              <a:t>başlar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idealleri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geleceği</a:t>
            </a:r>
            <a:r>
              <a:rPr lang="en-US" sz="2600" dirty="0">
                <a:solidFill>
                  <a:schemeClr val="bg1"/>
                </a:solidFill>
                <a:latin typeface="+mn-lt"/>
              </a:rPr>
              <a:t> </a:t>
            </a:r>
            <a:r>
              <a:rPr lang="en-US" sz="2600" dirty="0" err="1">
                <a:solidFill>
                  <a:schemeClr val="bg1"/>
                </a:solidFill>
                <a:latin typeface="+mn-lt"/>
              </a:rPr>
              <a:t>ile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ümitleri</a:t>
            </a:r>
            <a:r>
              <a:rPr lang="en-US" sz="2600" dirty="0">
                <a:solidFill>
                  <a:schemeClr val="bg1"/>
                </a:solidFill>
                <a:latin typeface="+mn-lt"/>
              </a:rPr>
              <a:t> </a:t>
            </a:r>
            <a:r>
              <a:rPr lang="en-US" sz="2600" dirty="0" err="1">
                <a:solidFill>
                  <a:schemeClr val="bg1"/>
                </a:solidFill>
                <a:latin typeface="+mn-lt"/>
              </a:rPr>
              <a:t>yıkılır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Kullandığı</a:t>
            </a:r>
            <a:r>
              <a:rPr lang="en-US" sz="2600" dirty="0" smtClean="0">
                <a:solidFill>
                  <a:schemeClr val="bg1"/>
                </a:solidFill>
                <a:latin typeface="+mn-lt"/>
              </a:rPr>
              <a:t> </a:t>
            </a:r>
            <a:r>
              <a:rPr lang="en-US" sz="2600" dirty="0" err="1">
                <a:solidFill>
                  <a:schemeClr val="bg1"/>
                </a:solidFill>
                <a:latin typeface="+mn-lt"/>
              </a:rPr>
              <a:t>maddeler</a:t>
            </a:r>
            <a:r>
              <a:rPr lang="en-US" sz="2600" dirty="0">
                <a:solidFill>
                  <a:schemeClr val="bg1"/>
                </a:solidFill>
                <a:latin typeface="+mn-lt"/>
              </a:rPr>
              <a:t> </a:t>
            </a:r>
            <a:r>
              <a:rPr lang="en-US" sz="2600" dirty="0" err="1">
                <a:solidFill>
                  <a:schemeClr val="bg1"/>
                </a:solidFill>
                <a:latin typeface="+mn-lt"/>
              </a:rPr>
              <a:t>bağımlının</a:t>
            </a:r>
            <a:r>
              <a:rPr lang="en-US" sz="2600" dirty="0">
                <a:solidFill>
                  <a:schemeClr val="bg1"/>
                </a:solidFill>
                <a:latin typeface="+mn-lt"/>
              </a:rPr>
              <a:t> </a:t>
            </a:r>
            <a:r>
              <a:rPr lang="en-US" sz="2600" dirty="0" err="1" smtClean="0">
                <a:solidFill>
                  <a:schemeClr val="bg1"/>
                </a:solidFill>
                <a:latin typeface="+mn-lt"/>
              </a:rPr>
              <a:t>vücudundaki</a:t>
            </a:r>
            <a:r>
              <a:rPr lang="en-US" sz="2600" dirty="0" smtClean="0">
                <a:solidFill>
                  <a:schemeClr val="bg1"/>
                </a:solidFill>
                <a:latin typeface="+mn-lt"/>
              </a:rPr>
              <a:t> </a:t>
            </a:r>
            <a:r>
              <a:rPr lang="en-US" sz="2600" dirty="0" err="1">
                <a:solidFill>
                  <a:schemeClr val="bg1"/>
                </a:solidFill>
                <a:latin typeface="+mn-lt"/>
              </a:rPr>
              <a:t>savunma</a:t>
            </a:r>
            <a:r>
              <a:rPr lang="en-US" sz="2600" dirty="0">
                <a:solidFill>
                  <a:schemeClr val="bg1"/>
                </a:solidFill>
                <a:latin typeface="+mn-lt"/>
              </a:rPr>
              <a:t> </a:t>
            </a:r>
            <a:r>
              <a:rPr lang="en-US" sz="2600" dirty="0" err="1" smtClean="0">
                <a:solidFill>
                  <a:schemeClr val="bg1"/>
                </a:solidFill>
                <a:latin typeface="+mn-lt"/>
              </a:rPr>
              <a:t>mekanizmalarını</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edip</a:t>
            </a:r>
            <a:r>
              <a:rPr lang="en-US" sz="2600" dirty="0">
                <a:solidFill>
                  <a:schemeClr val="bg1"/>
                </a:solidFill>
                <a:latin typeface="+mn-lt"/>
              </a:rPr>
              <a:t> </a:t>
            </a: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zayıflatır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frengi</a:t>
            </a:r>
            <a:r>
              <a:rPr lang="en-US" sz="2600" dirty="0">
                <a:solidFill>
                  <a:schemeClr val="bg1"/>
                </a:solidFill>
                <a:latin typeface="+mn-lt"/>
              </a:rPr>
              <a:t>, </a:t>
            </a:r>
            <a:r>
              <a:rPr lang="en-US" sz="2600" dirty="0" err="1">
                <a:solidFill>
                  <a:schemeClr val="bg1"/>
                </a:solidFill>
                <a:latin typeface="+mn-lt"/>
              </a:rPr>
              <a:t>verem</a:t>
            </a:r>
            <a:r>
              <a:rPr lang="en-US" sz="2600" dirty="0">
                <a:solidFill>
                  <a:schemeClr val="bg1"/>
                </a:solidFill>
                <a:latin typeface="+mn-lt"/>
              </a:rPr>
              <a:t>, </a:t>
            </a:r>
            <a:r>
              <a:rPr lang="en-US" sz="2600" dirty="0" smtClean="0">
                <a:solidFill>
                  <a:schemeClr val="bg1"/>
                </a:solidFill>
                <a:latin typeface="+mn-lt"/>
              </a:rPr>
              <a:t>A</a:t>
            </a:r>
            <a:r>
              <a:rPr lang="tr-TR" sz="2600" dirty="0" smtClean="0">
                <a:solidFill>
                  <a:schemeClr val="bg1"/>
                </a:solidFill>
                <a:latin typeface="+mn-lt"/>
              </a:rPr>
              <a:t>I</a:t>
            </a:r>
            <a:r>
              <a:rPr lang="en-US" sz="2600" dirty="0" smtClean="0">
                <a:solidFill>
                  <a:schemeClr val="bg1"/>
                </a:solidFill>
                <a:latin typeface="+mn-lt"/>
              </a:rPr>
              <a:t>DS</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kangren</a:t>
            </a:r>
            <a:r>
              <a:rPr lang="en-US" sz="2600" dirty="0">
                <a:solidFill>
                  <a:schemeClr val="bg1"/>
                </a:solidFill>
                <a:latin typeface="+mn-lt"/>
              </a:rPr>
              <a:t>, </a:t>
            </a:r>
            <a:r>
              <a:rPr lang="en-US" sz="2600" dirty="0" err="1" smtClean="0">
                <a:solidFill>
                  <a:schemeClr val="bg1"/>
                </a:solidFill>
                <a:latin typeface="+mn-lt"/>
              </a:rPr>
              <a:t>hepatit</a:t>
            </a:r>
            <a:r>
              <a:rPr lang="en-US" sz="2600" dirty="0" smtClean="0">
                <a:solidFill>
                  <a:schemeClr val="bg1"/>
                </a:solidFill>
                <a:latin typeface="+mn-lt"/>
              </a:rPr>
              <a:t> </a:t>
            </a:r>
            <a:r>
              <a:rPr lang="en-US" sz="2600" dirty="0">
                <a:solidFill>
                  <a:schemeClr val="bg1"/>
                </a:solidFill>
                <a:latin typeface="+mn-lt"/>
              </a:rPr>
              <a:t>B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hepatit</a:t>
            </a:r>
            <a:r>
              <a:rPr lang="en-US" sz="2600" dirty="0">
                <a:solidFill>
                  <a:schemeClr val="bg1"/>
                </a:solidFill>
                <a:latin typeface="+mn-lt"/>
              </a:rPr>
              <a:t> C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birçok</a:t>
            </a:r>
            <a:r>
              <a:rPr lang="en-US" sz="2600" dirty="0">
                <a:solidFill>
                  <a:schemeClr val="bg1"/>
                </a:solidFill>
                <a:latin typeface="+mn-lt"/>
              </a:rPr>
              <a:t> </a:t>
            </a:r>
            <a:r>
              <a:rPr lang="en-US" sz="2600" dirty="0" err="1">
                <a:solidFill>
                  <a:schemeClr val="bg1"/>
                </a:solidFill>
                <a:latin typeface="+mn-lt"/>
              </a:rPr>
              <a:t>ölümcül</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kapılma</a:t>
            </a:r>
            <a:r>
              <a:rPr lang="en-US" sz="2600" dirty="0">
                <a:solidFill>
                  <a:schemeClr val="bg1"/>
                </a:solidFill>
                <a:latin typeface="+mn-lt"/>
              </a:rPr>
              <a:t> </a:t>
            </a:r>
            <a:r>
              <a:rPr lang="en-US" sz="2600" dirty="0" err="1">
                <a:solidFill>
                  <a:schemeClr val="bg1"/>
                </a:solidFill>
                <a:latin typeface="+mn-lt"/>
              </a:rPr>
              <a:t>riski</a:t>
            </a:r>
            <a:r>
              <a:rPr lang="en-US" sz="2600" dirty="0">
                <a:solidFill>
                  <a:schemeClr val="bg1"/>
                </a:solidFill>
                <a:latin typeface="+mn-lt"/>
              </a:rPr>
              <a:t> </a:t>
            </a:r>
            <a:r>
              <a:rPr lang="en-US" sz="2600" dirty="0" err="1">
                <a:solidFill>
                  <a:schemeClr val="bg1"/>
                </a:solidFill>
                <a:latin typeface="+mn-lt"/>
              </a:rPr>
              <a:t>artar</a:t>
            </a:r>
            <a:r>
              <a:rPr lang="en-US" sz="2600" dirty="0">
                <a:solidFill>
                  <a:schemeClr val="bg1"/>
                </a:solidFill>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Kişide</a:t>
            </a:r>
            <a:r>
              <a:rPr lang="en-US" sz="4400" dirty="0">
                <a:solidFill>
                  <a:srgbClr val="FF0000"/>
                </a:solidFill>
                <a:latin typeface="+mj-lt"/>
              </a:rPr>
              <a:t> </a:t>
            </a:r>
            <a:r>
              <a:rPr lang="en-US" sz="4400" dirty="0" err="1">
                <a:solidFill>
                  <a:srgbClr val="FF0000"/>
                </a:solidFill>
                <a:latin typeface="+mj-lt"/>
              </a:rPr>
              <a:t>Neleri</a:t>
            </a:r>
            <a:r>
              <a:rPr lang="en-US" sz="4400" dirty="0">
                <a:solidFill>
                  <a:srgbClr val="FF0000"/>
                </a:solidFill>
                <a:latin typeface="+mj-lt"/>
              </a:rPr>
              <a:t> </a:t>
            </a:r>
            <a:r>
              <a:rPr lang="en-US" sz="4400" dirty="0" err="1">
                <a:solidFill>
                  <a:srgbClr val="FF0000"/>
                </a:solidFill>
                <a:latin typeface="+mj-lt"/>
              </a:rPr>
              <a:t>Değiştirir</a:t>
            </a:r>
            <a:r>
              <a:rPr lang="en-US" sz="4400" dirty="0">
                <a:solidFill>
                  <a:srgbClr val="FF0000"/>
                </a:solidFill>
                <a:latin typeface="+mj-lt"/>
              </a:rPr>
              <a:t>?</a:t>
            </a:r>
          </a:p>
          <a:p>
            <a:r>
              <a:rPr lang="en-US" sz="4400" dirty="0" err="1" smtClean="0">
                <a:solidFill>
                  <a:srgbClr val="FF0000"/>
                </a:solidFill>
                <a:latin typeface="+mj-lt"/>
              </a:rPr>
              <a:t>Bağımlıya</a:t>
            </a:r>
            <a:r>
              <a:rPr lang="en-US" sz="4400" dirty="0" smtClean="0">
                <a:solidFill>
                  <a:srgbClr val="FF0000"/>
                </a:solidFill>
                <a:latin typeface="+mj-lt"/>
              </a:rPr>
              <a:t> </a:t>
            </a:r>
            <a:r>
              <a:rPr lang="en-US" sz="4400" dirty="0">
                <a:solidFill>
                  <a:srgbClr val="FF0000"/>
                </a:solidFill>
                <a:latin typeface="+mj-lt"/>
              </a:rPr>
              <a:t>Ne </a:t>
            </a:r>
            <a:r>
              <a:rPr lang="en-US" sz="4400" dirty="0" err="1">
                <a:solidFill>
                  <a:srgbClr val="FF0000"/>
                </a:solidFill>
                <a:latin typeface="+mj-lt"/>
              </a:rPr>
              <a:t>Gibi</a:t>
            </a:r>
            <a:r>
              <a:rPr lang="en-US" sz="4400" dirty="0">
                <a:solidFill>
                  <a:srgbClr val="FF0000"/>
                </a:solidFill>
                <a:latin typeface="+mj-lt"/>
              </a:rPr>
              <a:t> </a:t>
            </a:r>
            <a:r>
              <a:rPr lang="en-US" sz="4400" dirty="0" err="1">
                <a:solidFill>
                  <a:srgbClr val="FF0000"/>
                </a:solidFill>
                <a:latin typeface="+mj-lt"/>
              </a:rPr>
              <a:t>Zararlar</a:t>
            </a:r>
            <a:r>
              <a:rPr lang="en-US" sz="4400" dirty="0">
                <a:solidFill>
                  <a:srgbClr val="FF0000"/>
                </a:solidFill>
                <a:latin typeface="+mj-lt"/>
              </a:rPr>
              <a:t> </a:t>
            </a:r>
            <a:r>
              <a:rPr lang="en-US" sz="4400" dirty="0" err="1">
                <a:solidFill>
                  <a:srgbClr val="FF0000"/>
                </a:solidFill>
                <a:latin typeface="+mj-lt"/>
              </a:rPr>
              <a:t>Verir</a:t>
            </a:r>
            <a:r>
              <a:rPr lang="en-US" sz="4400" dirty="0">
                <a:solidFill>
                  <a:srgbClr val="FF0000"/>
                </a:solidFill>
                <a:latin typeface="+mj-lt"/>
              </a:rPr>
              <a:t>?</a:t>
            </a:r>
          </a:p>
        </p:txBody>
      </p:sp>
    </p:spTree>
    <p:extLst>
      <p:ext uri="{BB962C8B-B14F-4D97-AF65-F5344CB8AC3E}">
        <p14:creationId xmlns:p14="http://schemas.microsoft.com/office/powerpoint/2010/main" xmlns=""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51520" y="1772816"/>
            <a:ext cx="8712968" cy="489364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mn-lt"/>
              </a:rPr>
              <a:t>Bağımlı</a:t>
            </a:r>
            <a:r>
              <a:rPr lang="en-US" sz="2600" dirty="0" smtClean="0">
                <a:latin typeface="+mn-lt"/>
              </a:rPr>
              <a:t> </a:t>
            </a:r>
            <a:r>
              <a:rPr lang="en-US" sz="2600" dirty="0" err="1">
                <a:latin typeface="+mn-lt"/>
              </a:rPr>
              <a:t>şahıs</a:t>
            </a:r>
            <a:r>
              <a:rPr lang="en-US" sz="2600" dirty="0">
                <a:latin typeface="+mn-lt"/>
              </a:rPr>
              <a:t> </a:t>
            </a:r>
            <a:r>
              <a:rPr lang="en-US" sz="2600" dirty="0" err="1">
                <a:latin typeface="+mn-lt"/>
              </a:rPr>
              <a:t>maddeyi</a:t>
            </a:r>
            <a:r>
              <a:rPr lang="en-US" sz="2600" dirty="0">
                <a:latin typeface="+mn-lt"/>
              </a:rPr>
              <a:t> </a:t>
            </a:r>
            <a:r>
              <a:rPr lang="en-US" sz="2600" dirty="0" err="1">
                <a:latin typeface="+mn-lt"/>
              </a:rPr>
              <a:t>alabilmek</a:t>
            </a:r>
            <a:r>
              <a:rPr lang="en-US" sz="2600" dirty="0">
                <a:latin typeface="+mn-lt"/>
              </a:rPr>
              <a:t> </a:t>
            </a:r>
            <a:r>
              <a:rPr lang="en-US" sz="2600" dirty="0" err="1">
                <a:latin typeface="+mn-lt"/>
              </a:rPr>
              <a:t>için</a:t>
            </a:r>
            <a:r>
              <a:rPr lang="en-US" sz="2600" dirty="0">
                <a:latin typeface="+mn-lt"/>
              </a:rPr>
              <a:t> </a:t>
            </a:r>
            <a:r>
              <a:rPr lang="en-US" sz="2600" dirty="0" err="1">
                <a:latin typeface="+mn-lt"/>
              </a:rPr>
              <a:t>önce</a:t>
            </a:r>
            <a:r>
              <a:rPr lang="en-US" sz="2600" dirty="0">
                <a:latin typeface="+mn-lt"/>
              </a:rPr>
              <a:t> </a:t>
            </a:r>
            <a:r>
              <a:rPr lang="en-US" sz="2600" dirty="0" err="1">
                <a:latin typeface="+mn-lt"/>
              </a:rPr>
              <a:t>mevcut</a:t>
            </a:r>
            <a:r>
              <a:rPr lang="en-US" sz="2600" dirty="0">
                <a:latin typeface="+mn-lt"/>
              </a:rPr>
              <a:t> </a:t>
            </a:r>
            <a:r>
              <a:rPr lang="en-US" sz="2600" dirty="0" err="1">
                <a:latin typeface="+mn-lt"/>
              </a:rPr>
              <a:t>parasını</a:t>
            </a:r>
            <a:r>
              <a:rPr lang="en-US" sz="2600" dirty="0">
                <a:latin typeface="+mn-lt"/>
              </a:rPr>
              <a:t> </a:t>
            </a:r>
            <a:r>
              <a:rPr lang="en-US" sz="2600" dirty="0" err="1">
                <a:latin typeface="+mn-lt"/>
              </a:rPr>
              <a:t>bitirir</a:t>
            </a:r>
            <a:r>
              <a:rPr lang="en-US" sz="2600" dirty="0">
                <a:latin typeface="+mn-lt"/>
              </a:rPr>
              <a:t>.</a:t>
            </a:r>
          </a:p>
          <a:p>
            <a:pPr marL="457200" indent="-457200">
              <a:buFont typeface="Wingdings" panose="05000000000000000000" pitchFamily="2" charset="2"/>
              <a:buChar char="Ø"/>
            </a:pPr>
            <a:r>
              <a:rPr lang="en-US" sz="2600" dirty="0" err="1" smtClean="0">
                <a:latin typeface="+mn-lt"/>
              </a:rPr>
              <a:t>Parası</a:t>
            </a:r>
            <a:r>
              <a:rPr lang="en-US" sz="2600" dirty="0" smtClean="0">
                <a:latin typeface="+mn-lt"/>
              </a:rPr>
              <a:t> </a:t>
            </a:r>
            <a:r>
              <a:rPr lang="en-US" sz="2600" dirty="0" err="1">
                <a:latin typeface="+mn-lt"/>
              </a:rPr>
              <a:t>kalmadığı</a:t>
            </a:r>
            <a:r>
              <a:rPr lang="en-US" sz="2600" dirty="0">
                <a:latin typeface="+mn-lt"/>
              </a:rPr>
              <a:t> </a:t>
            </a:r>
            <a:r>
              <a:rPr lang="en-US" sz="2600" dirty="0" err="1">
                <a:latin typeface="+mn-lt"/>
              </a:rPr>
              <a:t>için</a:t>
            </a:r>
            <a:r>
              <a:rPr lang="en-US" sz="2600" dirty="0">
                <a:latin typeface="+mn-lt"/>
              </a:rPr>
              <a:t> </a:t>
            </a:r>
            <a:r>
              <a:rPr lang="en-US" sz="2600" dirty="0" err="1">
                <a:latin typeface="+mn-lt"/>
              </a:rPr>
              <a:t>çevresindeki</a:t>
            </a:r>
            <a:r>
              <a:rPr lang="en-US" sz="2600" dirty="0">
                <a:latin typeface="+mn-lt"/>
              </a:rPr>
              <a:t> </a:t>
            </a:r>
            <a:r>
              <a:rPr lang="en-US" sz="2600" dirty="0" err="1">
                <a:latin typeface="+mn-lt"/>
              </a:rPr>
              <a:t>insanların</a:t>
            </a:r>
            <a:r>
              <a:rPr lang="en-US" sz="2600" dirty="0">
                <a:latin typeface="+mn-lt"/>
              </a:rPr>
              <a:t> </a:t>
            </a:r>
            <a:r>
              <a:rPr lang="en-US" sz="2600" dirty="0" err="1">
                <a:latin typeface="+mn-lt"/>
              </a:rPr>
              <a:t>değerli</a:t>
            </a:r>
            <a:r>
              <a:rPr lang="en-US" sz="2600" dirty="0">
                <a:latin typeface="+mn-lt"/>
              </a:rPr>
              <a:t> </a:t>
            </a:r>
            <a:r>
              <a:rPr lang="en-US" sz="2600" dirty="0" err="1">
                <a:latin typeface="+mn-lt"/>
              </a:rPr>
              <a:t>eşyalarını</a:t>
            </a:r>
            <a:r>
              <a:rPr lang="en-US" sz="2600" dirty="0">
                <a:latin typeface="+mn-lt"/>
              </a:rPr>
              <a:t> </a:t>
            </a:r>
            <a:r>
              <a:rPr lang="en-US" sz="2600" dirty="0" err="1">
                <a:latin typeface="+mn-lt"/>
              </a:rPr>
              <a:t>ve</a:t>
            </a:r>
            <a:r>
              <a:rPr lang="en-US" sz="2600" dirty="0">
                <a:latin typeface="+mn-lt"/>
              </a:rPr>
              <a:t> </a:t>
            </a:r>
            <a:r>
              <a:rPr lang="en-US" sz="2600" dirty="0" err="1">
                <a:latin typeface="+mn-lt"/>
              </a:rPr>
              <a:t>paralarını</a:t>
            </a:r>
            <a:r>
              <a:rPr lang="en-US" sz="2600" dirty="0">
                <a:latin typeface="+mn-lt"/>
              </a:rPr>
              <a:t> </a:t>
            </a:r>
            <a:r>
              <a:rPr lang="en-US" sz="2600" dirty="0" err="1">
                <a:latin typeface="+mn-lt"/>
              </a:rPr>
              <a:t>çalmaya</a:t>
            </a:r>
            <a:r>
              <a:rPr lang="en-US" sz="2600" dirty="0">
                <a:latin typeface="+mn-lt"/>
              </a:rPr>
              <a:t> </a:t>
            </a:r>
            <a:r>
              <a:rPr lang="en-US" sz="2600" dirty="0" err="1">
                <a:latin typeface="+mn-lt"/>
              </a:rPr>
              <a:t>başlar</a:t>
            </a:r>
            <a:r>
              <a:rPr lang="en-US" sz="2600" dirty="0">
                <a:latin typeface="+mn-lt"/>
              </a:rPr>
              <a:t>.</a:t>
            </a:r>
          </a:p>
          <a:p>
            <a:pPr marL="457200" indent="-457200">
              <a:buFont typeface="Wingdings" panose="05000000000000000000" pitchFamily="2" charset="2"/>
              <a:buChar char="Ø"/>
            </a:pPr>
            <a:r>
              <a:rPr lang="en-US" sz="2600" dirty="0" err="1" smtClean="0">
                <a:latin typeface="+mn-lt"/>
              </a:rPr>
              <a:t>Çevresindekiler</a:t>
            </a:r>
            <a:r>
              <a:rPr lang="en-US" sz="2600" dirty="0" smtClean="0">
                <a:latin typeface="+mn-lt"/>
              </a:rPr>
              <a:t> </a:t>
            </a:r>
            <a:r>
              <a:rPr lang="en-US" sz="2600" dirty="0" err="1">
                <a:latin typeface="+mn-lt"/>
              </a:rPr>
              <a:t>bağımlıya</a:t>
            </a:r>
            <a:r>
              <a:rPr lang="en-US" sz="2600" dirty="0">
                <a:latin typeface="+mn-lt"/>
              </a:rPr>
              <a:t> </a:t>
            </a:r>
            <a:r>
              <a:rPr lang="en-US" sz="2600" dirty="0" err="1">
                <a:latin typeface="+mn-lt"/>
              </a:rPr>
              <a:t>karşı</a:t>
            </a:r>
            <a:r>
              <a:rPr lang="en-US" sz="2600" dirty="0">
                <a:latin typeface="+mn-lt"/>
              </a:rPr>
              <a:t> </a:t>
            </a:r>
            <a:r>
              <a:rPr lang="en-US" sz="2600" dirty="0" err="1">
                <a:latin typeface="+mn-lt"/>
              </a:rPr>
              <a:t>önlemler</a:t>
            </a:r>
            <a:r>
              <a:rPr lang="en-US" sz="2600" dirty="0">
                <a:latin typeface="+mn-lt"/>
              </a:rPr>
              <a:t> </a:t>
            </a:r>
            <a:r>
              <a:rPr lang="en-US" sz="2600" dirty="0" err="1">
                <a:latin typeface="+mn-lt"/>
              </a:rPr>
              <a:t>geliştirmeye</a:t>
            </a:r>
            <a:r>
              <a:rPr lang="en-US" sz="2600" dirty="0">
                <a:latin typeface="+mn-lt"/>
              </a:rPr>
              <a:t> </a:t>
            </a:r>
            <a:r>
              <a:rPr lang="en-US" sz="2600" dirty="0" err="1">
                <a:latin typeface="+mn-lt"/>
              </a:rPr>
              <a:t>başladıkları</a:t>
            </a:r>
            <a:r>
              <a:rPr lang="en-US" sz="2600" dirty="0">
                <a:latin typeface="+mn-lt"/>
              </a:rPr>
              <a:t> </a:t>
            </a:r>
            <a:r>
              <a:rPr lang="en-US" sz="2600" dirty="0" err="1">
                <a:latin typeface="+mn-lt"/>
              </a:rPr>
              <a:t>için</a:t>
            </a:r>
            <a:r>
              <a:rPr lang="en-US" sz="2600" dirty="0">
                <a:latin typeface="+mn-lt"/>
              </a:rPr>
              <a:t> </a:t>
            </a:r>
            <a:r>
              <a:rPr lang="en-US" sz="2600" dirty="0" err="1">
                <a:latin typeface="+mn-lt"/>
              </a:rPr>
              <a:t>bağımlı</a:t>
            </a:r>
            <a:r>
              <a:rPr lang="en-US" sz="2600" dirty="0">
                <a:latin typeface="+mn-lt"/>
              </a:rPr>
              <a:t> </a:t>
            </a:r>
            <a:r>
              <a:rPr lang="tr-TR" sz="2600" dirty="0" smtClean="0">
                <a:latin typeface="+mn-lt"/>
              </a:rPr>
              <a:t>kişi, </a:t>
            </a:r>
            <a:r>
              <a:rPr lang="en-US" sz="2600" dirty="0" smtClean="0">
                <a:latin typeface="+mn-lt"/>
              </a:rPr>
              <a:t>para </a:t>
            </a:r>
            <a:r>
              <a:rPr lang="en-US" sz="2600" dirty="0" err="1">
                <a:latin typeface="+mn-lt"/>
              </a:rPr>
              <a:t>temin</a:t>
            </a:r>
            <a:r>
              <a:rPr lang="en-US" sz="2600" dirty="0">
                <a:latin typeface="+mn-lt"/>
              </a:rPr>
              <a:t> </a:t>
            </a:r>
            <a:r>
              <a:rPr lang="en-US" sz="2600" dirty="0" err="1">
                <a:latin typeface="+mn-lt"/>
              </a:rPr>
              <a:t>edebilmek</a:t>
            </a:r>
            <a:r>
              <a:rPr lang="en-US" sz="2600" dirty="0">
                <a:latin typeface="+mn-lt"/>
              </a:rPr>
              <a:t> </a:t>
            </a:r>
            <a:r>
              <a:rPr lang="en-US" sz="2600" dirty="0" err="1">
                <a:latin typeface="+mn-lt"/>
              </a:rPr>
              <a:t>üzere</a:t>
            </a:r>
            <a:r>
              <a:rPr lang="en-US" sz="2600" dirty="0">
                <a:latin typeface="+mn-lt"/>
              </a:rPr>
              <a:t> </a:t>
            </a:r>
            <a:r>
              <a:rPr lang="en-US" sz="2600" dirty="0" err="1">
                <a:latin typeface="+mn-lt"/>
              </a:rPr>
              <a:t>hırsızlık</a:t>
            </a:r>
            <a:r>
              <a:rPr lang="en-US" sz="2600" dirty="0">
                <a:latin typeface="+mn-lt"/>
              </a:rPr>
              <a:t>, gasp, </a:t>
            </a:r>
            <a:r>
              <a:rPr lang="en-US" sz="2600" dirty="0" err="1">
                <a:latin typeface="+mn-lt"/>
              </a:rPr>
              <a:t>yankesicilik</a:t>
            </a:r>
            <a:r>
              <a:rPr lang="en-US" sz="2600" dirty="0">
                <a:latin typeface="+mn-lt"/>
              </a:rPr>
              <a:t> vb. </a:t>
            </a:r>
            <a:r>
              <a:rPr lang="en-US" sz="2600" dirty="0" err="1">
                <a:latin typeface="+mn-lt"/>
              </a:rPr>
              <a:t>suçlara</a:t>
            </a:r>
            <a:r>
              <a:rPr lang="en-US" sz="2600" dirty="0">
                <a:latin typeface="+mn-lt"/>
              </a:rPr>
              <a:t> </a:t>
            </a:r>
            <a:r>
              <a:rPr lang="en-US" sz="2600" dirty="0" err="1">
                <a:latin typeface="+mn-lt"/>
              </a:rPr>
              <a:t>karışır</a:t>
            </a:r>
            <a:r>
              <a:rPr lang="en-US" sz="2600" dirty="0">
                <a:latin typeface="+mn-lt"/>
              </a:rPr>
              <a:t>.</a:t>
            </a:r>
          </a:p>
          <a:p>
            <a:pPr marL="457200" indent="-457200">
              <a:buFont typeface="Wingdings" panose="05000000000000000000" pitchFamily="2" charset="2"/>
              <a:buChar char="Ø"/>
            </a:pPr>
            <a:r>
              <a:rPr lang="en-US" sz="2600" dirty="0" err="1" smtClean="0">
                <a:latin typeface="+mn-lt"/>
              </a:rPr>
              <a:t>Çoğu</a:t>
            </a:r>
            <a:r>
              <a:rPr lang="en-US" sz="2600" dirty="0" smtClean="0">
                <a:latin typeface="+mn-lt"/>
              </a:rPr>
              <a:t> </a:t>
            </a:r>
            <a:r>
              <a:rPr lang="en-US" sz="2600" dirty="0">
                <a:latin typeface="+mn-lt"/>
              </a:rPr>
              <a:t>zaman </a:t>
            </a:r>
            <a:r>
              <a:rPr lang="en-US" sz="2600" dirty="0" err="1">
                <a:latin typeface="+mn-lt"/>
              </a:rPr>
              <a:t>suç</a:t>
            </a:r>
            <a:r>
              <a:rPr lang="en-US" sz="2600" dirty="0">
                <a:latin typeface="+mn-lt"/>
              </a:rPr>
              <a:t> </a:t>
            </a:r>
            <a:r>
              <a:rPr lang="en-US" sz="2600" dirty="0" err="1">
                <a:latin typeface="+mn-lt"/>
              </a:rPr>
              <a:t>işlerken</a:t>
            </a:r>
            <a:r>
              <a:rPr lang="en-US" sz="2600" dirty="0">
                <a:latin typeface="+mn-lt"/>
              </a:rPr>
              <a:t> </a:t>
            </a:r>
            <a:r>
              <a:rPr lang="en-US" sz="2600" dirty="0" err="1">
                <a:latin typeface="+mn-lt"/>
              </a:rPr>
              <a:t>yakalanır</a:t>
            </a:r>
            <a:r>
              <a:rPr lang="en-US" sz="2600" dirty="0">
                <a:latin typeface="+mn-lt"/>
              </a:rPr>
              <a:t>, </a:t>
            </a:r>
            <a:r>
              <a:rPr lang="en-US" sz="2600" dirty="0" err="1">
                <a:latin typeface="+mn-lt"/>
              </a:rPr>
              <a:t>hapse</a:t>
            </a:r>
            <a:r>
              <a:rPr lang="en-US" sz="2600" dirty="0">
                <a:latin typeface="+mn-lt"/>
              </a:rPr>
              <a:t> </a:t>
            </a:r>
            <a:r>
              <a:rPr lang="en-US" sz="2600" dirty="0" err="1">
                <a:latin typeface="+mn-lt"/>
              </a:rPr>
              <a:t>düşer</a:t>
            </a:r>
            <a:r>
              <a:rPr lang="en-US" sz="2600" dirty="0">
                <a:latin typeface="+mn-lt"/>
              </a:rPr>
              <a:t>, </a:t>
            </a:r>
            <a:r>
              <a:rPr lang="en-US" sz="2600" dirty="0" err="1">
                <a:latin typeface="+mn-lt"/>
              </a:rPr>
              <a:t>özgürlüğünü</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Maddenin</a:t>
            </a:r>
            <a:r>
              <a:rPr lang="en-US" sz="2600" dirty="0" smtClean="0">
                <a:latin typeface="+mn-lt"/>
              </a:rPr>
              <a:t> </a:t>
            </a:r>
            <a:r>
              <a:rPr lang="en-US" sz="2600" dirty="0" err="1">
                <a:latin typeface="+mn-lt"/>
              </a:rPr>
              <a:t>vücuduna</a:t>
            </a:r>
            <a:r>
              <a:rPr lang="en-US" sz="2600" dirty="0">
                <a:latin typeface="+mn-lt"/>
              </a:rPr>
              <a:t> </a:t>
            </a:r>
            <a:r>
              <a:rPr lang="en-US" sz="2600" dirty="0" err="1">
                <a:latin typeface="+mn-lt"/>
              </a:rPr>
              <a:t>verdiği</a:t>
            </a:r>
            <a:r>
              <a:rPr lang="en-US" sz="2600" dirty="0">
                <a:latin typeface="+mn-lt"/>
              </a:rPr>
              <a:t> </a:t>
            </a:r>
            <a:r>
              <a:rPr lang="en-US" sz="2600" dirty="0" err="1">
                <a:latin typeface="+mn-lt"/>
              </a:rPr>
              <a:t>zararlardan</a:t>
            </a:r>
            <a:r>
              <a:rPr lang="en-US" sz="2600" dirty="0">
                <a:latin typeface="+mn-lt"/>
              </a:rPr>
              <a:t> </a:t>
            </a:r>
            <a:r>
              <a:rPr lang="en-US" sz="2600" dirty="0" err="1">
                <a:latin typeface="+mn-lt"/>
              </a:rPr>
              <a:t>dolayı</a:t>
            </a:r>
            <a:r>
              <a:rPr lang="en-US" sz="2600" dirty="0">
                <a:latin typeface="+mn-lt"/>
              </a:rPr>
              <a:t> </a:t>
            </a:r>
            <a:r>
              <a:rPr lang="en-US" sz="2600" dirty="0" err="1">
                <a:latin typeface="+mn-lt"/>
              </a:rPr>
              <a:t>sağlığını</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Ve</a:t>
            </a:r>
            <a:r>
              <a:rPr lang="en-US" sz="2600" dirty="0" smtClean="0">
                <a:latin typeface="+mn-lt"/>
              </a:rPr>
              <a:t> </a:t>
            </a:r>
            <a:r>
              <a:rPr lang="en-US" sz="2600" dirty="0" err="1">
                <a:latin typeface="+mn-lt"/>
              </a:rPr>
              <a:t>en</a:t>
            </a:r>
            <a:r>
              <a:rPr lang="en-US" sz="2600" dirty="0">
                <a:latin typeface="+mn-lt"/>
              </a:rPr>
              <a:t> </a:t>
            </a:r>
            <a:r>
              <a:rPr lang="en-US" sz="2600" dirty="0" err="1">
                <a:latin typeface="+mn-lt"/>
              </a:rPr>
              <a:t>sonunda</a:t>
            </a:r>
            <a:r>
              <a:rPr lang="en-US" sz="2600" dirty="0">
                <a:latin typeface="+mn-lt"/>
              </a:rPr>
              <a:t> da </a:t>
            </a:r>
            <a:r>
              <a:rPr lang="en-US" sz="2600" dirty="0" err="1">
                <a:latin typeface="+mn-lt"/>
              </a:rPr>
              <a:t>hayatını</a:t>
            </a:r>
            <a:r>
              <a:rPr lang="en-US" sz="2600" dirty="0">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Bağımlılık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Yapıcı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Maddelerin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Zararları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Birdenbire</a:t>
            </a:r>
            <a:r>
              <a:rPr lang="en-US" sz="4400" dirty="0">
                <a:solidFill>
                  <a:srgbClr val="FF0000"/>
                </a:solidFill>
                <a:effectLst>
                  <a:outerShdw blurRad="38100" dist="38100" dir="2700000" algn="tl">
                    <a:srgbClr val="000000">
                      <a:alpha val="43137"/>
                    </a:srgbClr>
                  </a:outerShdw>
                </a:effectLst>
                <a:latin typeface="+mj-lt"/>
              </a:rPr>
              <a:t> mi </a:t>
            </a:r>
            <a:r>
              <a:rPr lang="en-US" sz="4400" dirty="0" err="1">
                <a:solidFill>
                  <a:srgbClr val="FF0000"/>
                </a:solidFill>
                <a:effectLst>
                  <a:outerShdw blurRad="38100" dist="38100" dir="2700000" algn="tl">
                    <a:srgbClr val="000000">
                      <a:alpha val="43137"/>
                    </a:srgbClr>
                  </a:outerShdw>
                </a:effectLst>
                <a:latin typeface="+mj-lt"/>
              </a:rPr>
              <a:t>Ortaya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Çıkar</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xmlns=""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smtClean="0">
                <a:solidFill>
                  <a:srgbClr val="FF0000"/>
                </a:solidFill>
                <a:effectLst>
                  <a:outerShdw blurRad="38100" dist="38100" dir="2700000" algn="tl">
                    <a:srgbClr val="000000">
                      <a:alpha val="43137"/>
                    </a:srgbClr>
                  </a:outerShdw>
                </a:effectLst>
                <a:latin typeface="+mj-lt"/>
              </a:rPr>
              <a:t>Bir</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Kişi</a:t>
            </a:r>
            <a:r>
              <a:rPr lang="en-US" sz="4400" dirty="0" smtClean="0">
                <a:solidFill>
                  <a:srgbClr val="FF0000"/>
                </a:solidFill>
                <a:effectLst>
                  <a:outerShdw blurRad="38100" dist="38100" dir="2700000" algn="tl">
                    <a:srgbClr val="000000">
                      <a:alpha val="43137"/>
                    </a:srgbClr>
                  </a:outerShdw>
                </a:effectLst>
                <a:latin typeface="+mj-lt"/>
              </a:rPr>
              <a:t> Ne Zaman </a:t>
            </a:r>
            <a:r>
              <a:rPr lang="en-US" sz="4400" dirty="0" err="1" smtClean="0">
                <a:solidFill>
                  <a:srgbClr val="FF0000"/>
                </a:solidFill>
                <a:effectLst>
                  <a:outerShdw blurRad="38100" dist="38100" dir="2700000" algn="tl">
                    <a:srgbClr val="000000">
                      <a:alpha val="43137"/>
                    </a:srgbClr>
                  </a:outerShdw>
                </a:effectLst>
                <a:latin typeface="+mj-lt"/>
              </a:rPr>
              <a:t>Bağımlı</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Sayılır</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mn-lt"/>
              </a:rPr>
              <a:t>	 </a:t>
            </a:r>
            <a:r>
              <a:rPr lang="en-US" sz="4400" dirty="0" err="1" smtClean="0">
                <a:solidFill>
                  <a:schemeClr val="bg1"/>
                </a:solidFill>
                <a:latin typeface="+mn-lt"/>
              </a:rPr>
              <a:t>Bağımlılık</a:t>
            </a:r>
            <a:r>
              <a:rPr lang="en-US" sz="4400" dirty="0" smtClean="0">
                <a:solidFill>
                  <a:schemeClr val="bg1"/>
                </a:solidFill>
                <a:latin typeface="+mn-lt"/>
              </a:rPr>
              <a:t> </a:t>
            </a:r>
            <a:r>
              <a:rPr lang="en-US" sz="4400" dirty="0" err="1">
                <a:solidFill>
                  <a:schemeClr val="bg1"/>
                </a:solidFill>
                <a:latin typeface="+mn-lt"/>
              </a:rPr>
              <a:t>Sendromunun</a:t>
            </a:r>
            <a:r>
              <a:rPr lang="en-US" sz="4400" dirty="0">
                <a:solidFill>
                  <a:schemeClr val="bg1"/>
                </a:solidFill>
                <a:latin typeface="+mn-lt"/>
              </a:rPr>
              <a:t> </a:t>
            </a:r>
            <a:endParaRPr lang="tr-TR" sz="4400" dirty="0" smtClean="0">
              <a:solidFill>
                <a:schemeClr val="bg1"/>
              </a:solidFill>
              <a:latin typeface="+mn-lt"/>
            </a:endParaRPr>
          </a:p>
          <a:p>
            <a:r>
              <a:rPr lang="tr-TR" sz="4400" dirty="0">
                <a:solidFill>
                  <a:schemeClr val="bg1"/>
                </a:solidFill>
                <a:latin typeface="+mn-lt"/>
              </a:rPr>
              <a:t>	</a:t>
            </a:r>
            <a:r>
              <a:rPr lang="tr-TR" sz="4400" dirty="0" smtClean="0">
                <a:solidFill>
                  <a:schemeClr val="bg1"/>
                </a:solidFill>
                <a:latin typeface="+mn-lt"/>
              </a:rPr>
              <a:t> </a:t>
            </a:r>
            <a:r>
              <a:rPr lang="en-US" sz="4400" dirty="0" err="1" smtClean="0">
                <a:solidFill>
                  <a:schemeClr val="bg1"/>
                </a:solidFill>
                <a:latin typeface="+mn-lt"/>
              </a:rPr>
              <a:t>Ölçütleri</a:t>
            </a:r>
            <a:r>
              <a:rPr lang="en-US" sz="4400" dirty="0" smtClean="0">
                <a:solidFill>
                  <a:schemeClr val="bg1"/>
                </a:solidFill>
                <a:latin typeface="+mn-lt"/>
              </a:rPr>
              <a:t> </a:t>
            </a:r>
            <a:r>
              <a:rPr lang="en-US" sz="4400" dirty="0" err="1">
                <a:solidFill>
                  <a:schemeClr val="bg1"/>
                </a:solidFill>
                <a:latin typeface="+mn-lt"/>
              </a:rPr>
              <a:t>Nedir</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endParaRPr lang="en-US" sz="4400" dirty="0">
              <a:solidFill>
                <a:srgbClr val="FF0000"/>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4738" y="1484784"/>
            <a:ext cx="952500" cy="542925"/>
          </a:xfrm>
          <a:prstGeom prst="rect">
            <a:avLst/>
          </a:prstGeom>
        </p:spPr>
      </p:pic>
    </p:spTree>
    <p:extLst>
      <p:ext uri="{BB962C8B-B14F-4D97-AF65-F5344CB8AC3E}">
        <p14:creationId xmlns:p14="http://schemas.microsoft.com/office/powerpoint/2010/main" xmlns=""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rgbClr val="FF0000"/>
                </a:solidFill>
                <a:latin typeface="+mj-lt"/>
              </a:rPr>
              <a:t>Aşağıdakilerden</a:t>
            </a:r>
            <a:r>
              <a:rPr lang="en-US" sz="4000" dirty="0">
                <a:solidFill>
                  <a:srgbClr val="FF0000"/>
                </a:solidFill>
                <a:latin typeface="+mj-lt"/>
              </a:rPr>
              <a:t> </a:t>
            </a:r>
            <a:r>
              <a:rPr lang="en-US" sz="4000" u="sng" dirty="0" err="1">
                <a:solidFill>
                  <a:srgbClr val="FF0000"/>
                </a:solidFill>
                <a:latin typeface="+mj-lt"/>
              </a:rPr>
              <a:t>sadece</a:t>
            </a:r>
            <a:r>
              <a:rPr lang="en-US" sz="4000" u="sng" dirty="0">
                <a:solidFill>
                  <a:srgbClr val="FF0000"/>
                </a:solidFill>
                <a:latin typeface="+mj-lt"/>
              </a:rPr>
              <a:t> </a:t>
            </a:r>
            <a:r>
              <a:rPr lang="en-US" sz="4000" u="sng" dirty="0" err="1">
                <a:solidFill>
                  <a:srgbClr val="FF0000"/>
                </a:solidFill>
                <a:latin typeface="+mj-lt"/>
              </a:rPr>
              <a:t>üçü</a:t>
            </a:r>
            <a:r>
              <a:rPr lang="en-US" sz="4000" dirty="0">
                <a:solidFill>
                  <a:srgbClr val="FF0000"/>
                </a:solidFill>
                <a:latin typeface="+mj-lt"/>
              </a:rPr>
              <a:t> 12 </a:t>
            </a:r>
            <a:r>
              <a:rPr lang="en-US" sz="4000" dirty="0" err="1">
                <a:solidFill>
                  <a:srgbClr val="FF0000"/>
                </a:solidFill>
                <a:latin typeface="+mj-lt"/>
              </a:rPr>
              <a:t>aylık</a:t>
            </a:r>
            <a:r>
              <a:rPr lang="en-US" sz="4000" dirty="0">
                <a:solidFill>
                  <a:srgbClr val="FF0000"/>
                </a:solidFill>
                <a:latin typeface="+mj-lt"/>
              </a:rPr>
              <a:t> </a:t>
            </a:r>
            <a:r>
              <a:rPr lang="en-US" sz="4000" dirty="0" err="1">
                <a:solidFill>
                  <a:srgbClr val="FF0000"/>
                </a:solidFill>
                <a:latin typeface="+mj-lt"/>
              </a:rPr>
              <a:t>bir</a:t>
            </a:r>
            <a:r>
              <a:rPr lang="en-US" sz="4000" dirty="0">
                <a:solidFill>
                  <a:srgbClr val="FF0000"/>
                </a:solidFill>
                <a:latin typeface="+mj-lt"/>
              </a:rPr>
              <a:t> </a:t>
            </a:r>
            <a:r>
              <a:rPr lang="en-US" sz="4000" dirty="0" err="1">
                <a:solidFill>
                  <a:srgbClr val="FF0000"/>
                </a:solidFill>
                <a:latin typeface="+mj-lt"/>
              </a:rPr>
              <a:t>süreç</a:t>
            </a:r>
            <a:r>
              <a:rPr lang="en-US" sz="4000" dirty="0">
                <a:solidFill>
                  <a:srgbClr val="FF0000"/>
                </a:solidFill>
                <a:latin typeface="+mj-lt"/>
              </a:rPr>
              <a:t> </a:t>
            </a:r>
            <a:r>
              <a:rPr lang="en-US" sz="4000" dirty="0" err="1">
                <a:solidFill>
                  <a:srgbClr val="FF0000"/>
                </a:solidFill>
                <a:latin typeface="+mj-lt"/>
              </a:rPr>
              <a:t>içerisinde</a:t>
            </a:r>
            <a:r>
              <a:rPr lang="en-US" sz="4000" dirty="0">
                <a:solidFill>
                  <a:srgbClr val="FF0000"/>
                </a:solidFill>
                <a:latin typeface="+mj-lt"/>
              </a:rPr>
              <a:t> </a:t>
            </a:r>
            <a:r>
              <a:rPr lang="en-US" sz="4000" dirty="0" err="1">
                <a:solidFill>
                  <a:srgbClr val="FF0000"/>
                </a:solidFill>
                <a:latin typeface="+mj-lt"/>
              </a:rPr>
              <a:t>görülen</a:t>
            </a:r>
            <a:r>
              <a:rPr lang="en-US" sz="4000" dirty="0">
                <a:solidFill>
                  <a:srgbClr val="FF0000"/>
                </a:solidFill>
                <a:latin typeface="+mj-lt"/>
              </a:rPr>
              <a:t> </a:t>
            </a:r>
            <a:r>
              <a:rPr lang="en-US" sz="4000" dirty="0" err="1">
                <a:solidFill>
                  <a:srgbClr val="FF0000"/>
                </a:solidFill>
                <a:latin typeface="+mj-lt"/>
              </a:rPr>
              <a:t>kişi</a:t>
            </a:r>
            <a:r>
              <a:rPr lang="en-US" sz="4000" dirty="0">
                <a:solidFill>
                  <a:srgbClr val="FF0000"/>
                </a:solidFill>
                <a:latin typeface="+mj-lt"/>
              </a:rPr>
              <a:t> </a:t>
            </a:r>
            <a:r>
              <a:rPr lang="en-US" sz="4000" dirty="0" err="1">
                <a:solidFill>
                  <a:srgbClr val="FF0000"/>
                </a:solidFill>
                <a:latin typeface="+mj-lt"/>
              </a:rPr>
              <a:t>bağımlıdır</a:t>
            </a:r>
            <a:r>
              <a:rPr lang="en-US" sz="4000" dirty="0">
                <a:solidFill>
                  <a:srgbClr val="FF0000"/>
                </a:solidFill>
                <a:latin typeface="+mj-lt"/>
              </a:rPr>
              <a:t>:</a:t>
            </a:r>
          </a:p>
        </p:txBody>
      </p:sp>
      <p:sp>
        <p:nvSpPr>
          <p:cNvPr id="6" name="TextBox 5"/>
          <p:cNvSpPr txBox="1"/>
          <p:nvPr/>
        </p:nvSpPr>
        <p:spPr>
          <a:xfrm>
            <a:off x="251520" y="1700808"/>
            <a:ext cx="8712968" cy="489364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Aynı</a:t>
            </a:r>
            <a:r>
              <a:rPr lang="en-US" sz="2400" dirty="0" smtClean="0">
                <a:solidFill>
                  <a:schemeClr val="bg1"/>
                </a:solidFill>
                <a:latin typeface="+mn-lt"/>
              </a:rPr>
              <a:t> </a:t>
            </a:r>
            <a:r>
              <a:rPr lang="en-US" sz="2400" dirty="0" err="1">
                <a:solidFill>
                  <a:schemeClr val="bg1"/>
                </a:solidFill>
                <a:latin typeface="+mn-lt"/>
              </a:rPr>
              <a:t>etkiyi</a:t>
            </a:r>
            <a:r>
              <a:rPr lang="en-US" sz="2400" dirty="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amacıyla</a:t>
            </a:r>
            <a:r>
              <a:rPr lang="en-US" sz="2400" dirty="0">
                <a:solidFill>
                  <a:schemeClr val="bg1"/>
                </a:solidFill>
                <a:latin typeface="+mn-lt"/>
              </a:rPr>
              <a:t> </a:t>
            </a:r>
            <a:r>
              <a:rPr lang="en-US" sz="2400" dirty="0" err="1">
                <a:solidFill>
                  <a:schemeClr val="bg1"/>
                </a:solidFill>
                <a:latin typeface="+mn-lt"/>
              </a:rPr>
              <a:t>kullandığı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miktarını</a:t>
            </a:r>
            <a:r>
              <a:rPr lang="en-US" sz="2400" dirty="0">
                <a:solidFill>
                  <a:schemeClr val="bg1"/>
                </a:solidFill>
                <a:latin typeface="+mn-lt"/>
              </a:rPr>
              <a:t> </a:t>
            </a:r>
            <a:r>
              <a:rPr lang="en-US" sz="2400" dirty="0" err="1">
                <a:solidFill>
                  <a:schemeClr val="bg1"/>
                </a:solidFill>
                <a:latin typeface="+mn-lt"/>
              </a:rPr>
              <a:t>giderek</a:t>
            </a:r>
            <a:r>
              <a:rPr lang="en-US" sz="2400" dirty="0">
                <a:solidFill>
                  <a:schemeClr val="bg1"/>
                </a:solidFill>
                <a:latin typeface="+mn-lt"/>
              </a:rPr>
              <a:t> </a:t>
            </a:r>
            <a:r>
              <a:rPr lang="en-US" sz="2400" dirty="0" err="1">
                <a:solidFill>
                  <a:schemeClr val="bg1"/>
                </a:solidFill>
                <a:latin typeface="+mn-lt"/>
              </a:rPr>
              <a:t>arttırıyorsa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bıraktığında</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azalttığında</a:t>
            </a:r>
            <a:r>
              <a:rPr lang="en-US" sz="2400" dirty="0">
                <a:solidFill>
                  <a:schemeClr val="bg1"/>
                </a:solidFill>
                <a:latin typeface="+mn-lt"/>
              </a:rPr>
              <a:t> </a:t>
            </a:r>
            <a:r>
              <a:rPr lang="en-US" sz="2400" dirty="0" err="1">
                <a:solidFill>
                  <a:schemeClr val="bg1"/>
                </a:solidFill>
                <a:latin typeface="+mn-lt"/>
              </a:rPr>
              <a:t>fiziksel</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yoksunluk</a:t>
            </a:r>
            <a:r>
              <a:rPr lang="en-US" sz="2400" dirty="0">
                <a:solidFill>
                  <a:schemeClr val="bg1"/>
                </a:solidFill>
                <a:latin typeface="+mn-lt"/>
              </a:rPr>
              <a:t> </a:t>
            </a:r>
            <a:r>
              <a:rPr lang="en-US" sz="2400" dirty="0" err="1">
                <a:solidFill>
                  <a:schemeClr val="bg1"/>
                </a:solidFill>
                <a:latin typeface="+mn-lt"/>
              </a:rPr>
              <a:t>belirtileri</a:t>
            </a:r>
            <a:r>
              <a:rPr lang="en-US" sz="2400" dirty="0">
                <a:solidFill>
                  <a:schemeClr val="bg1"/>
                </a:solidFill>
                <a:latin typeface="+mn-lt"/>
              </a:rPr>
              <a:t> </a:t>
            </a:r>
            <a:r>
              <a:rPr lang="en-US" sz="2400" dirty="0" err="1">
                <a:solidFill>
                  <a:schemeClr val="bg1"/>
                </a:solidFill>
                <a:latin typeface="+mn-lt"/>
              </a:rPr>
              <a:t>ortaya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etmek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gösterdiği</a:t>
            </a:r>
            <a:r>
              <a:rPr lang="en-US" sz="2400" dirty="0">
                <a:solidFill>
                  <a:schemeClr val="bg1"/>
                </a:solidFill>
                <a:latin typeface="+mn-lt"/>
              </a:rPr>
              <a:t> </a:t>
            </a:r>
            <a:r>
              <a:rPr lang="en-US" sz="2400" dirty="0" err="1">
                <a:solidFill>
                  <a:schemeClr val="bg1"/>
                </a:solidFill>
                <a:latin typeface="+mn-lt"/>
              </a:rPr>
              <a:t>çaba</a:t>
            </a:r>
            <a:r>
              <a:rPr lang="en-US" sz="2400" dirty="0">
                <a:solidFill>
                  <a:schemeClr val="bg1"/>
                </a:solidFill>
                <a:latin typeface="+mn-lt"/>
              </a:rPr>
              <a:t> </a:t>
            </a:r>
            <a:r>
              <a:rPr lang="en-US" sz="2400" dirty="0" err="1">
                <a:solidFill>
                  <a:schemeClr val="bg1"/>
                </a:solidFill>
                <a:latin typeface="+mn-lt"/>
              </a:rPr>
              <a:t>sürekli</a:t>
            </a:r>
            <a:r>
              <a:rPr lang="en-US" sz="2400" dirty="0">
                <a:solidFill>
                  <a:schemeClr val="bg1"/>
                </a:solidFill>
                <a:latin typeface="+mn-lt"/>
              </a:rPr>
              <a:t> </a:t>
            </a:r>
            <a:r>
              <a:rPr lang="en-US" sz="2400" dirty="0" err="1">
                <a:solidFill>
                  <a:schemeClr val="bg1"/>
                </a:solidFill>
                <a:latin typeface="+mn-lt"/>
              </a:rPr>
              <a:t>boşa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Maddeyi</a:t>
            </a:r>
            <a:r>
              <a:rPr lang="en-US" sz="2400" dirty="0" smtClean="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smtClean="0">
                <a:solidFill>
                  <a:schemeClr val="bg1"/>
                </a:solidFill>
                <a:latin typeface="+mn-lt"/>
              </a:rPr>
              <a:t>fazlaca</a:t>
            </a:r>
            <a:r>
              <a:rPr lang="en-US" sz="2400" dirty="0" smtClean="0">
                <a:solidFill>
                  <a:schemeClr val="bg1"/>
                </a:solidFill>
                <a:latin typeface="+mn-lt"/>
              </a:rPr>
              <a:t> </a:t>
            </a:r>
            <a:r>
              <a:rPr lang="en-US" sz="2400" dirty="0">
                <a:solidFill>
                  <a:schemeClr val="bg1"/>
                </a:solidFill>
                <a:latin typeface="+mn-lt"/>
              </a:rPr>
              <a:t>zaman </a:t>
            </a:r>
            <a:r>
              <a:rPr lang="en-US" sz="2400" dirty="0" err="1">
                <a:solidFill>
                  <a:schemeClr val="bg1"/>
                </a:solidFill>
                <a:latin typeface="+mn-lt"/>
              </a:rPr>
              <a:t>harcıyorsa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mesleki</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kişisel</a:t>
            </a:r>
            <a:r>
              <a:rPr lang="en-US" sz="2400" dirty="0">
                <a:solidFill>
                  <a:schemeClr val="bg1"/>
                </a:solidFill>
                <a:latin typeface="+mn-lt"/>
              </a:rPr>
              <a:t> </a:t>
            </a:r>
            <a:r>
              <a:rPr lang="en-US" sz="2400" dirty="0" err="1">
                <a:solidFill>
                  <a:schemeClr val="bg1"/>
                </a:solidFill>
                <a:latin typeface="+mn-lt"/>
              </a:rPr>
              <a:t>etkinliklerini</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smtClean="0">
                <a:solidFill>
                  <a:schemeClr val="bg1"/>
                </a:solidFill>
                <a:latin typeface="+mn-lt"/>
              </a:rPr>
              <a:t>kullanmak</a:t>
            </a:r>
            <a:r>
              <a:rPr lang="en-US" sz="2400" dirty="0" smtClean="0">
                <a:solidFill>
                  <a:schemeClr val="bg1"/>
                </a:solidFill>
                <a:latin typeface="+mn-lt"/>
              </a:rPr>
              <a:t> </a:t>
            </a:r>
            <a:r>
              <a:rPr lang="en-US" sz="2400" dirty="0" err="1">
                <a:solidFill>
                  <a:schemeClr val="bg1"/>
                </a:solidFill>
                <a:latin typeface="+mn-lt"/>
              </a:rPr>
              <a:t>sebebiyle</a:t>
            </a:r>
            <a:r>
              <a:rPr lang="en-US" sz="2400" dirty="0">
                <a:solidFill>
                  <a:schemeClr val="bg1"/>
                </a:solidFill>
                <a:latin typeface="+mn-lt"/>
              </a:rPr>
              <a:t> </a:t>
            </a:r>
            <a:r>
              <a:rPr lang="en-US" sz="2400" dirty="0" err="1">
                <a:solidFill>
                  <a:schemeClr val="bg1"/>
                </a:solidFill>
                <a:latin typeface="+mn-lt"/>
              </a:rPr>
              <a:t>azaltmışsa</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tamamen</a:t>
            </a:r>
            <a:r>
              <a:rPr lang="en-US" sz="2400" dirty="0">
                <a:solidFill>
                  <a:schemeClr val="bg1"/>
                </a:solidFill>
                <a:latin typeface="+mn-lt"/>
              </a:rPr>
              <a:t> </a:t>
            </a:r>
            <a:r>
              <a:rPr lang="en-US" sz="2400" dirty="0" err="1">
                <a:solidFill>
                  <a:schemeClr val="bg1"/>
                </a:solidFill>
                <a:latin typeface="+mn-lt"/>
              </a:rPr>
              <a:t>bırakmışsa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Fiziksel</a:t>
            </a:r>
            <a:r>
              <a:rPr lang="en-US" sz="2400" dirty="0" smtClean="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sorunlara</a:t>
            </a:r>
            <a:r>
              <a:rPr lang="en-US" sz="2400" dirty="0">
                <a:solidFill>
                  <a:schemeClr val="bg1"/>
                </a:solidFill>
                <a:latin typeface="+mn-lt"/>
              </a:rPr>
              <a:t> </a:t>
            </a:r>
            <a:r>
              <a:rPr lang="en-US" sz="2400" dirty="0" err="1">
                <a:solidFill>
                  <a:schemeClr val="bg1"/>
                </a:solidFill>
                <a:latin typeface="+mn-lt"/>
              </a:rPr>
              <a:t>yol</a:t>
            </a:r>
            <a:r>
              <a:rPr lang="en-US" sz="2400" dirty="0">
                <a:solidFill>
                  <a:schemeClr val="bg1"/>
                </a:solidFill>
                <a:latin typeface="+mn-lt"/>
              </a:rPr>
              <a:t> </a:t>
            </a:r>
            <a:r>
              <a:rPr lang="en-US" sz="2400" dirty="0" err="1">
                <a:solidFill>
                  <a:schemeClr val="bg1"/>
                </a:solidFill>
                <a:latin typeface="+mn-lt"/>
              </a:rPr>
              <a:t>açmasına</a:t>
            </a:r>
            <a:r>
              <a:rPr lang="en-US" sz="2400" dirty="0">
                <a:solidFill>
                  <a:schemeClr val="bg1"/>
                </a:solidFill>
                <a:latin typeface="+mn-lt"/>
              </a:rPr>
              <a:t> </a:t>
            </a:r>
            <a:r>
              <a:rPr lang="en-US" sz="2400" dirty="0" err="1">
                <a:solidFill>
                  <a:schemeClr val="bg1"/>
                </a:solidFill>
                <a:latin typeface="+mn-lt"/>
              </a:rPr>
              <a:t>rağmen</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kullanmaya</a:t>
            </a:r>
            <a:r>
              <a:rPr lang="en-US" sz="2400" dirty="0">
                <a:solidFill>
                  <a:schemeClr val="bg1"/>
                </a:solidFill>
                <a:latin typeface="+mn-lt"/>
              </a:rPr>
              <a:t> </a:t>
            </a:r>
            <a:r>
              <a:rPr lang="en-US" sz="2400" dirty="0" err="1">
                <a:solidFill>
                  <a:schemeClr val="bg1"/>
                </a:solidFill>
                <a:latin typeface="+mn-lt"/>
              </a:rPr>
              <a:t>devam</a:t>
            </a:r>
            <a:r>
              <a:rPr lang="en-US" sz="2400" dirty="0">
                <a:solidFill>
                  <a:schemeClr val="bg1"/>
                </a:solidFill>
                <a:latin typeface="+mn-lt"/>
              </a:rPr>
              <a:t> </a:t>
            </a:r>
            <a:r>
              <a:rPr lang="en-US" sz="2400" dirty="0" err="1">
                <a:solidFill>
                  <a:schemeClr val="bg1"/>
                </a:solidFill>
                <a:latin typeface="+mn-lt"/>
              </a:rPr>
              <a:t>ediyorsa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Planladığından</a:t>
            </a:r>
            <a:r>
              <a:rPr lang="en-US" sz="2400" dirty="0" smtClean="0">
                <a:solidFill>
                  <a:schemeClr val="bg1"/>
                </a:solidFill>
                <a:latin typeface="+mn-lt"/>
              </a:rPr>
              <a:t> </a:t>
            </a:r>
            <a:r>
              <a:rPr lang="en-US" sz="2400" dirty="0" err="1">
                <a:solidFill>
                  <a:schemeClr val="bg1"/>
                </a:solidFill>
                <a:latin typeface="+mn-lt"/>
              </a:rPr>
              <a:t>daha</a:t>
            </a:r>
            <a:r>
              <a:rPr lang="en-US" sz="2400" dirty="0">
                <a:solidFill>
                  <a:schemeClr val="bg1"/>
                </a:solidFill>
                <a:latin typeface="+mn-lt"/>
              </a:rPr>
              <a:t> </a:t>
            </a:r>
            <a:r>
              <a:rPr lang="en-US" sz="2400" dirty="0" err="1">
                <a:solidFill>
                  <a:schemeClr val="bg1"/>
                </a:solidFill>
                <a:latin typeface="+mn-lt"/>
              </a:rPr>
              <a:t>fazla</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kullanıyorsa</a:t>
            </a:r>
            <a:endParaRPr lang="en-US" sz="2400" dirty="0">
              <a:solidFill>
                <a:schemeClr val="bg1"/>
              </a:solidFill>
              <a:latin typeface="+mn-lt"/>
            </a:endParaRPr>
          </a:p>
        </p:txBody>
      </p:sp>
    </p:spTree>
    <p:extLst>
      <p:ext uri="{BB962C8B-B14F-4D97-AF65-F5344CB8AC3E}">
        <p14:creationId xmlns:p14="http://schemas.microsoft.com/office/powerpoint/2010/main" xmlns="" val="16674086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par>
                          <p:cTn id="40" fill="hold">
                            <p:stCondLst>
                              <p:cond delay="9000"/>
                            </p:stCondLst>
                            <p:childTnLst>
                              <p:par>
                                <p:cTn id="41" presetID="53" presetClass="entr" presetSubtype="16" fill="hold" grpId="0" nodeType="afterEffect">
                                  <p:stCondLst>
                                    <p:cond delay="50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3876</TotalTime>
  <Words>1887</Words>
  <Application>Microsoft Office PowerPoint</Application>
  <PresentationFormat>Ekran Gösterisi (4:3)</PresentationFormat>
  <Paragraphs>204</Paragraphs>
  <Slides>28</Slides>
  <Notes>28</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Fotoğraflar ve Grafik Çalışmaları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bagimliligi_lise</dc:title>
  <dc:creator>Mustafa; Alpaslan; Hatice; EDAM</dc:creator>
  <dc:description>Bu sunu Yeşilay tarafından lise çağı öğrencilere ve gençlere yönelik hazırlanmış aşağıdaki kitapçıktan yararlanılarak oluşturulmuştur:_x000d_
Uyuşturucu Maddelerden Korunmak İçin, Uğur Evcin, 2014, İstanbul, Yeşilay TBM Alan Kitaplığı Dizisi No: 5.</dc:description>
  <cp:lastModifiedBy>Şenay</cp:lastModifiedBy>
  <cp:revision>1160</cp:revision>
  <dcterms:created xsi:type="dcterms:W3CDTF">2010-12-23T09:12:01Z</dcterms:created>
  <dcterms:modified xsi:type="dcterms:W3CDTF">2016-02-03T20:56:54Z</dcterms:modified>
</cp:coreProperties>
</file>