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9" r:id="rId3"/>
    <p:sldId id="260" r:id="rId4"/>
    <p:sldId id="261" r:id="rId5"/>
    <p:sldId id="262" r:id="rId6"/>
    <p:sldId id="263" r:id="rId7"/>
    <p:sldId id="264" r:id="rId8"/>
    <p:sldId id="265" r:id="rId9"/>
    <p:sldId id="266" r:id="rId10"/>
    <p:sldId id="267" r:id="rId11"/>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733" autoAdjust="0"/>
  </p:normalViewPr>
  <p:slideViewPr>
    <p:cSldViewPr snapToGrid="0">
      <p:cViewPr varScale="1">
        <p:scale>
          <a:sx n="70" d="100"/>
          <a:sy n="70" d="100"/>
        </p:scale>
        <p:origin x="-281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CBECA-3C7E-4BE9-95E9-FBB1138B982E}" type="datetimeFigureOut">
              <a:rPr lang="tr-TR" smtClean="0"/>
              <a:t>20.01.2015</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06BD2-6997-45E9-9A4E-BE8D8F7A548E}" type="slidenum">
              <a:rPr lang="tr-TR" smtClean="0"/>
              <a:t>‹#›</a:t>
            </a:fld>
            <a:endParaRPr lang="tr-TR"/>
          </a:p>
        </p:txBody>
      </p:sp>
    </p:spTree>
    <p:extLst>
      <p:ext uri="{BB962C8B-B14F-4D97-AF65-F5344CB8AC3E}">
        <p14:creationId xmlns:p14="http://schemas.microsoft.com/office/powerpoint/2010/main" val="176575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okulöncesi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9F306BD2-6997-45E9-9A4E-BE8D8F7A548E}" type="slidenum">
              <a:rPr lang="tr-TR" smtClean="0"/>
              <a:t>1</a:t>
            </a:fld>
            <a:endParaRPr lang="tr-TR"/>
          </a:p>
        </p:txBody>
      </p:sp>
    </p:spTree>
    <p:extLst>
      <p:ext uri="{BB962C8B-B14F-4D97-AF65-F5344CB8AC3E}">
        <p14:creationId xmlns:p14="http://schemas.microsoft.com/office/powerpoint/2010/main" val="300329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okulöncesi </a:t>
            </a:r>
            <a:r>
              <a:rPr lang="tr-TR" sz="1200" b="0" i="0" u="none" strike="noStrike" kern="1200" baseline="0" smtClean="0">
                <a:solidFill>
                  <a:schemeClr val="tx1"/>
                </a:solidFill>
                <a:latin typeface="+mn-lt"/>
                <a:ea typeface="+mn-ea"/>
                <a:cs typeface="+mn-cs"/>
              </a:rPr>
              <a:t>çağı </a:t>
            </a:r>
            <a:r>
              <a:rPr lang="tr-TR" sz="1200" b="0" i="0" u="none" strike="noStrike" kern="1200" baseline="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10</a:t>
            </a:fld>
            <a:endParaRPr lang="tr-TR"/>
          </a:p>
        </p:txBody>
      </p:sp>
    </p:spTree>
    <p:extLst>
      <p:ext uri="{BB962C8B-B14F-4D97-AF65-F5344CB8AC3E}">
        <p14:creationId xmlns:p14="http://schemas.microsoft.com/office/powerpoint/2010/main" val="320530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okulöncesi çağı öğrencilere ve çocuklara yönelik hazırlanmış aşağıdaki kitapçıktan ulaşabilirsiniz:</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9F306BD2-6997-45E9-9A4E-BE8D8F7A548E}" type="slidenum">
              <a:rPr lang="tr-TR" smtClean="0"/>
              <a:t>2</a:t>
            </a:fld>
            <a:endParaRPr lang="tr-TR"/>
          </a:p>
        </p:txBody>
      </p:sp>
    </p:spTree>
    <p:extLst>
      <p:ext uri="{BB962C8B-B14F-4D97-AF65-F5344CB8AC3E}">
        <p14:creationId xmlns:p14="http://schemas.microsoft.com/office/powerpoint/2010/main" val="382094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2-3.</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kern="1200" dirty="0" smtClean="0">
                <a:solidFill>
                  <a:schemeClr val="tx1"/>
                </a:solidFill>
                <a:effectLst/>
                <a:latin typeface="+mn-lt"/>
                <a:ea typeface="+mn-ea"/>
                <a:cs typeface="+mn-cs"/>
              </a:rPr>
              <a:t>Keloğlan’ın düşünde, Kaf Dağı’nın ötesinde, korkunç devler ülkesinde gezinmeyen biri mi var?</a:t>
            </a:r>
          </a:p>
          <a:p>
            <a:r>
              <a:rPr lang="tr-TR" sz="1200" b="0" kern="1200" dirty="0" smtClean="0">
                <a:solidFill>
                  <a:schemeClr val="tx1"/>
                </a:solidFill>
                <a:effectLst/>
                <a:latin typeface="+mn-lt"/>
                <a:ea typeface="+mn-ea"/>
                <a:cs typeface="+mn-cs"/>
              </a:rPr>
              <a:t>Saklambaç, köşe kapmaca, yakan top oyununda, arkadaşlarının yanında olmayan biri mi var?</a:t>
            </a:r>
          </a:p>
          <a:p>
            <a:r>
              <a:rPr lang="tr-TR" sz="1200" b="0" kern="1200" dirty="0" smtClean="0">
                <a:solidFill>
                  <a:schemeClr val="tx1"/>
                </a:solidFill>
                <a:effectLst/>
                <a:latin typeface="+mn-lt"/>
                <a:ea typeface="+mn-ea"/>
                <a:cs typeface="+mn-cs"/>
              </a:rPr>
              <a:t>Suyu şişede, tostu elinde, meyve dilinde, sofrada olmayan biri mi var?</a:t>
            </a:r>
          </a:p>
          <a:p>
            <a:r>
              <a:rPr lang="tr-TR" sz="1200" b="0" kern="1200" dirty="0" smtClean="0">
                <a:solidFill>
                  <a:schemeClr val="tx1"/>
                </a:solidFill>
                <a:effectLst/>
                <a:latin typeface="+mn-lt"/>
                <a:ea typeface="+mn-ea"/>
                <a:cs typeface="+mn-cs"/>
              </a:rPr>
              <a:t>Olta elinde, kova kolunda, dedesinin yanında, derenin kıyısında balık tutmayan biri mi var?</a:t>
            </a:r>
          </a:p>
          <a:p>
            <a:r>
              <a:rPr lang="tr-TR" sz="1200" b="0" kern="1200" dirty="0" smtClean="0">
                <a:solidFill>
                  <a:schemeClr val="tx1"/>
                </a:solidFill>
                <a:effectLst/>
                <a:latin typeface="+mn-lt"/>
                <a:ea typeface="+mn-ea"/>
                <a:cs typeface="+mn-cs"/>
              </a:rPr>
              <a:t>Dağların yamacında, ormanın kıyısında, küçük bir kulübede, karanlık bir gecede uyumayan biri mi var?</a:t>
            </a:r>
          </a:p>
          <a:p>
            <a:r>
              <a:rPr lang="tr-TR" sz="1200" b="0" kern="1200" dirty="0" smtClean="0">
                <a:solidFill>
                  <a:schemeClr val="tx1"/>
                </a:solidFill>
                <a:effectLst/>
                <a:latin typeface="+mn-lt"/>
                <a:ea typeface="+mn-ea"/>
                <a:cs typeface="+mn-cs"/>
              </a:rPr>
              <a:t>Şekerlemeler cebinde, pasta, gazozun peşinde, doğum günü sürprizinde, cıvıl </a:t>
            </a:r>
            <a:r>
              <a:rPr lang="tr-TR" sz="1200" b="0" kern="1200" dirty="0" err="1" smtClean="0">
                <a:solidFill>
                  <a:schemeClr val="tx1"/>
                </a:solidFill>
                <a:effectLst/>
                <a:latin typeface="+mn-lt"/>
                <a:ea typeface="+mn-ea"/>
                <a:cs typeface="+mn-cs"/>
              </a:rPr>
              <a:t>cıvıl</a:t>
            </a:r>
            <a:r>
              <a:rPr lang="tr-TR" sz="1200" b="0" kern="1200" dirty="0" smtClean="0">
                <a:solidFill>
                  <a:schemeClr val="tx1"/>
                </a:solidFill>
                <a:effectLst/>
                <a:latin typeface="+mn-lt"/>
                <a:ea typeface="+mn-ea"/>
                <a:cs typeface="+mn-cs"/>
              </a:rPr>
              <a:t> neşesinde olmayan biri mi var?</a:t>
            </a:r>
          </a:p>
          <a:p>
            <a:r>
              <a:rPr lang="tr-TR" sz="1200" b="0" kern="1200" dirty="0" smtClean="0">
                <a:solidFill>
                  <a:schemeClr val="tx1"/>
                </a:solidFill>
                <a:effectLst/>
                <a:latin typeface="+mn-lt"/>
                <a:ea typeface="+mn-ea"/>
                <a:cs typeface="+mn-cs"/>
              </a:rPr>
              <a:t>Evet, bunların hepsi doğru. Ahmet eve kapandı. Neden mi? Hemen anlatalım!</a:t>
            </a:r>
            <a:endParaRPr lang="tr-TR" sz="1200" b="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F306BD2-6997-45E9-9A4E-BE8D8F7A548E}" type="slidenum">
              <a:rPr lang="tr-TR" smtClean="0"/>
              <a:t>3</a:t>
            </a:fld>
            <a:endParaRPr lang="tr-TR"/>
          </a:p>
        </p:txBody>
      </p:sp>
    </p:spTree>
    <p:extLst>
      <p:ext uri="{BB962C8B-B14F-4D97-AF65-F5344CB8AC3E}">
        <p14:creationId xmlns:p14="http://schemas.microsoft.com/office/powerpoint/2010/main" val="295945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4-5.</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kern="1200" dirty="0" smtClean="0">
                <a:solidFill>
                  <a:schemeClr val="tx1"/>
                </a:solidFill>
                <a:effectLst/>
                <a:latin typeface="+mn-lt"/>
                <a:ea typeface="+mn-ea"/>
                <a:cs typeface="+mn-cs"/>
              </a:rPr>
              <a:t>Çünkü Ahmet’in hayatında bir değişiklik oldu. Nasıl desek, aileye biri daha katıldı. Bir tablet. Küçük bir şey ama o Ahmet için çok önemli. Ahmet tüm vaktini onunla geçirir oldu. Başka hiçbir şey yapmadı, başka hiç kimse ile görüşmedi. Okulda sıkılıyor, bir an önce eve gelmek istiyordu. Öğretmeni Ahmet’in yorgunluğunu ailesine şikâyet ediyordu. Ahmet arkadaşları ile zaman içinde oyun kurmada, oyunu sürdürmede başarısız da olmuştu.</a:t>
            </a:r>
          </a:p>
          <a:p>
            <a:r>
              <a:rPr lang="tr-TR" sz="1200" b="0" kern="1200" dirty="0" smtClean="0">
                <a:solidFill>
                  <a:schemeClr val="tx1"/>
                </a:solidFill>
                <a:effectLst/>
                <a:latin typeface="+mn-lt"/>
                <a:ea typeface="+mn-ea"/>
                <a:cs typeface="+mn-cs"/>
              </a:rPr>
              <a:t>Okul tatilinde köye gittiler. Dedesinin köy evinde onu bekleyen maceralara katılmadı. Ne ağaca tırmandı, ne Sarıkız’la çayırlarda gezindi. Ne sütü uyuturken anneannesini izledi, ne arı kovanlarını ziyaret eden dedesini. Ne traktör tepesinde oyun kurdu ne samanların üstünde.</a:t>
            </a:r>
          </a:p>
          <a:p>
            <a:r>
              <a:rPr lang="tr-TR" sz="1200" b="0" kern="1200" dirty="0" smtClean="0">
                <a:solidFill>
                  <a:schemeClr val="tx1"/>
                </a:solidFill>
                <a:effectLst/>
                <a:latin typeface="+mn-lt"/>
                <a:ea typeface="+mn-ea"/>
                <a:cs typeface="+mn-cs"/>
              </a:rPr>
              <a:t>Ama bir gün olanlar oldu. Tatilin bitimine yakın Ahmet’in tableti bozuldu. Çare yok, eve gidince yaptırabileceklerini açıkladı anne ve babası.</a:t>
            </a:r>
          </a:p>
          <a:p>
            <a:endParaRPr lang="tr-TR" dirty="0"/>
          </a:p>
        </p:txBody>
      </p:sp>
      <p:sp>
        <p:nvSpPr>
          <p:cNvPr id="4" name="Slayt Numarası Yer Tutucusu 3"/>
          <p:cNvSpPr>
            <a:spLocks noGrp="1"/>
          </p:cNvSpPr>
          <p:nvPr>
            <p:ph type="sldNum" sz="quarter" idx="10"/>
          </p:nvPr>
        </p:nvSpPr>
        <p:spPr/>
        <p:txBody>
          <a:bodyPr/>
          <a:lstStyle/>
          <a:p>
            <a:fld id="{9F306BD2-6997-45E9-9A4E-BE8D8F7A548E}" type="slidenum">
              <a:rPr lang="tr-TR" smtClean="0"/>
              <a:t>4</a:t>
            </a:fld>
            <a:endParaRPr lang="tr-TR"/>
          </a:p>
        </p:txBody>
      </p:sp>
    </p:spTree>
    <p:extLst>
      <p:ext uri="{BB962C8B-B14F-4D97-AF65-F5344CB8AC3E}">
        <p14:creationId xmlns:p14="http://schemas.microsoft.com/office/powerpoint/2010/main" val="56326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6-7.</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kern="1200" dirty="0" smtClean="0">
                <a:solidFill>
                  <a:schemeClr val="tx1"/>
                </a:solidFill>
                <a:effectLst/>
                <a:latin typeface="+mn-lt"/>
                <a:ea typeface="+mn-ea"/>
                <a:cs typeface="+mn-cs"/>
              </a:rPr>
              <a:t>Ahmet dedesinin evine geldiğinden beri ilk kez dışarı çıktı.</a:t>
            </a:r>
          </a:p>
          <a:p>
            <a:r>
              <a:rPr lang="tr-TR" sz="1200" b="0" kern="1200" dirty="0" smtClean="0">
                <a:solidFill>
                  <a:schemeClr val="tx1"/>
                </a:solidFill>
                <a:effectLst/>
                <a:latin typeface="+mn-lt"/>
                <a:ea typeface="+mn-ea"/>
                <a:cs typeface="+mn-cs"/>
              </a:rPr>
              <a:t>O da ne? Yeni bir sürü resimli kitap çıkmış. Arkadaşları hepsini biliyorlar. Ama Ahmet’in bunlardan haberi yok!</a:t>
            </a:r>
          </a:p>
          <a:p>
            <a:r>
              <a:rPr lang="tr-TR" sz="1200" b="0" kern="1200" dirty="0" smtClean="0">
                <a:solidFill>
                  <a:schemeClr val="tx1"/>
                </a:solidFill>
                <a:effectLst/>
                <a:latin typeface="+mn-lt"/>
                <a:ea typeface="+mn-ea"/>
                <a:cs typeface="+mn-cs"/>
              </a:rPr>
              <a:t>O da ne? Arkadaşları büyümüş, boy atmışlar. Ahmet içlerinde en kısa kalanları. En yükseğe tırmanırken Ahmet en geride, çeşmeye kadar olan yarışlarda Ahmet yine geride… Oyunlar için yeni yerler keşfetmişler: saklambaç, köşe kapmaca ve yakan top. Ahmet yine başarısız!</a:t>
            </a:r>
          </a:p>
          <a:p>
            <a:r>
              <a:rPr lang="tr-TR" sz="1200" b="0" kern="1200" dirty="0" smtClean="0">
                <a:solidFill>
                  <a:schemeClr val="tx1"/>
                </a:solidFill>
                <a:effectLst/>
                <a:latin typeface="+mn-lt"/>
                <a:ea typeface="+mn-ea"/>
                <a:cs typeface="+mn-cs"/>
              </a:rPr>
              <a:t>O da ne? Dedesi ile balık tutmaya gittiler. Herkes bu işin nasıl yapıldığını öğrenmiş, balık tuttu. Ama Ahmet bir tane bile balık tutamadı!</a:t>
            </a:r>
          </a:p>
          <a:p>
            <a:r>
              <a:rPr lang="tr-TR" sz="1200" b="0" kern="1200" dirty="0" smtClean="0">
                <a:solidFill>
                  <a:schemeClr val="tx1"/>
                </a:solidFill>
                <a:effectLst/>
                <a:latin typeface="+mn-lt"/>
                <a:ea typeface="+mn-ea"/>
                <a:cs typeface="+mn-cs"/>
              </a:rPr>
              <a:t>O da ne? Dağ yamacından, patika yoldan yaylaya devam ettikleri gün Ahmet sürekli yorgunluğundan ve bacak ağrılarından şikâyet etti. Bulutlara yakın olmayı severdi oysa, ama yapamadı!</a:t>
            </a:r>
          </a:p>
          <a:p>
            <a:r>
              <a:rPr lang="tr-TR" sz="1200" b="0" kern="1200" dirty="0" smtClean="0">
                <a:solidFill>
                  <a:schemeClr val="tx1"/>
                </a:solidFill>
                <a:effectLst/>
                <a:latin typeface="+mn-lt"/>
                <a:ea typeface="+mn-ea"/>
                <a:cs typeface="+mn-cs"/>
              </a:rPr>
              <a:t>O da ne? Sarıkız’ın yavrusu olmuş, büyümüştü bile. Üstelik ikisi birlikte Ahmet’e hiç yüz vermediler!</a:t>
            </a:r>
          </a:p>
        </p:txBody>
      </p:sp>
      <p:sp>
        <p:nvSpPr>
          <p:cNvPr id="4" name="Slayt Numarası Yer Tutucusu 3"/>
          <p:cNvSpPr>
            <a:spLocks noGrp="1"/>
          </p:cNvSpPr>
          <p:nvPr>
            <p:ph type="sldNum" sz="quarter" idx="10"/>
          </p:nvPr>
        </p:nvSpPr>
        <p:spPr/>
        <p:txBody>
          <a:bodyPr/>
          <a:lstStyle/>
          <a:p>
            <a:fld id="{9F306BD2-6997-45E9-9A4E-BE8D8F7A548E}" type="slidenum">
              <a:rPr lang="tr-TR" smtClean="0"/>
              <a:t>5</a:t>
            </a:fld>
            <a:endParaRPr lang="tr-TR"/>
          </a:p>
        </p:txBody>
      </p:sp>
    </p:spTree>
    <p:extLst>
      <p:ext uri="{BB962C8B-B14F-4D97-AF65-F5344CB8AC3E}">
        <p14:creationId xmlns:p14="http://schemas.microsoft.com/office/powerpoint/2010/main" val="43736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8.</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kern="1200" dirty="0" smtClean="0">
                <a:solidFill>
                  <a:schemeClr val="tx1"/>
                </a:solidFill>
                <a:effectLst/>
                <a:latin typeface="+mn-lt"/>
                <a:ea typeface="+mn-ea"/>
                <a:cs typeface="+mn-cs"/>
              </a:rPr>
              <a:t>O da ne? Çoban Mehmet’in sürüsü köye giriyor. Hadi Ahmet göster kendini. Yine olmadı. Ahmet sürü için her zaman çobana yardım ederdi. Yapamadı, beceremedi!</a:t>
            </a:r>
          </a:p>
          <a:p>
            <a:r>
              <a:rPr lang="tr-TR" sz="1200" b="0" kern="1200" dirty="0" smtClean="0">
                <a:solidFill>
                  <a:schemeClr val="tx1"/>
                </a:solidFill>
                <a:effectLst/>
                <a:latin typeface="+mn-lt"/>
                <a:ea typeface="+mn-ea"/>
                <a:cs typeface="+mn-cs"/>
              </a:rPr>
              <a:t>Neler oluyor Ahmet? Sen tabletinle oynarken bir şeyler kaçırmış olabilir misin? İyi yemek yemedin, iyi uyumadın ve biraz da sağlıklı büyüyemedin. Bu soruya Ahmet’in cevabı “evet” oldu.</a:t>
            </a:r>
          </a:p>
          <a:p>
            <a:r>
              <a:rPr lang="tr-TR" sz="1200" b="0" kern="1200" dirty="0" smtClean="0">
                <a:solidFill>
                  <a:schemeClr val="tx1"/>
                </a:solidFill>
                <a:effectLst/>
                <a:latin typeface="+mn-lt"/>
                <a:ea typeface="+mn-ea"/>
                <a:cs typeface="+mn-cs"/>
              </a:rPr>
              <a:t>Sonra ne mi oldu? Haydi sonrasını siz anlatın!</a:t>
            </a:r>
            <a:endParaRPr lang="tr-TR" sz="1200" b="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F306BD2-6997-45E9-9A4E-BE8D8F7A548E}" type="slidenum">
              <a:rPr lang="tr-TR" smtClean="0"/>
              <a:t>6</a:t>
            </a:fld>
            <a:endParaRPr lang="tr-TR"/>
          </a:p>
        </p:txBody>
      </p:sp>
    </p:spTree>
    <p:extLst>
      <p:ext uri="{BB962C8B-B14F-4D97-AF65-F5344CB8AC3E}">
        <p14:creationId xmlns:p14="http://schemas.microsoft.com/office/powerpoint/2010/main" val="272780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9.</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Sıraya </a:t>
            </a:r>
            <a:r>
              <a:rPr lang="tr-TR" sz="1200" b="0" kern="1200" dirty="0" err="1" smtClean="0">
                <a:solidFill>
                  <a:schemeClr val="tx1"/>
                </a:solidFill>
                <a:effectLst/>
                <a:latin typeface="+mn-lt"/>
                <a:ea typeface="+mn-ea"/>
                <a:cs typeface="+mn-cs"/>
              </a:rPr>
              <a:t>Dizmece</a:t>
            </a:r>
            <a:endParaRPr lang="tr-TR" sz="1200" b="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yönergesi: </a:t>
            </a:r>
            <a:r>
              <a:rPr lang="tr-TR" sz="1200" b="0" i="0" u="none" strike="noStrike" kern="1200" baseline="0" dirty="0" smtClean="0">
                <a:solidFill>
                  <a:schemeClr val="tx1"/>
                </a:solidFill>
                <a:latin typeface="+mn-lt"/>
                <a:ea typeface="+mn-ea"/>
                <a:cs typeface="+mn-cs"/>
              </a:rPr>
              <a:t>Anlaşılan Ahmet artık neye ne kadar zaman ayırması gerektiğini </a:t>
            </a:r>
            <a:r>
              <a:rPr lang="it-IT" sz="1200" b="0" i="0" u="none" strike="noStrike" kern="1200" baseline="0" dirty="0" smtClean="0">
                <a:solidFill>
                  <a:schemeClr val="tx1"/>
                </a:solidFill>
                <a:latin typeface="+mn-lt"/>
                <a:ea typeface="+mn-ea"/>
                <a:cs typeface="+mn-cs"/>
              </a:rPr>
              <a:t>öğrenmiş. Ama o da ne? Resimlerin sırası karışmış.</a:t>
            </a:r>
            <a:r>
              <a:rPr lang="tr-TR" sz="1200" b="0" i="0" u="none" strike="noStrike" kern="1200" baseline="0" dirty="0" smtClean="0">
                <a:solidFill>
                  <a:schemeClr val="tx1"/>
                </a:solidFill>
                <a:latin typeface="+mn-lt"/>
                <a:ea typeface="+mn-ea"/>
                <a:cs typeface="+mn-cs"/>
              </a:rPr>
              <a:t> Resimleri sıraya dizmek de size kalmış!</a:t>
            </a:r>
            <a:endParaRPr lang="tr-TR" dirty="0"/>
          </a:p>
        </p:txBody>
      </p:sp>
      <p:sp>
        <p:nvSpPr>
          <p:cNvPr id="4" name="Slayt Numarası Yer Tutucusu 3"/>
          <p:cNvSpPr>
            <a:spLocks noGrp="1"/>
          </p:cNvSpPr>
          <p:nvPr>
            <p:ph type="sldNum" sz="quarter" idx="10"/>
          </p:nvPr>
        </p:nvSpPr>
        <p:spPr/>
        <p:txBody>
          <a:bodyPr/>
          <a:lstStyle/>
          <a:p>
            <a:fld id="{9F306BD2-6997-45E9-9A4E-BE8D8F7A548E}" type="slidenum">
              <a:rPr lang="tr-TR" smtClean="0"/>
              <a:t>7</a:t>
            </a:fld>
            <a:endParaRPr lang="tr-TR"/>
          </a:p>
        </p:txBody>
      </p:sp>
    </p:spTree>
    <p:extLst>
      <p:ext uri="{BB962C8B-B14F-4D97-AF65-F5344CB8AC3E}">
        <p14:creationId xmlns:p14="http://schemas.microsoft.com/office/powerpoint/2010/main" val="3712544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10-11.</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Hangisi Doğru, Hangisi Yanlış?</a:t>
            </a:r>
          </a:p>
          <a:p>
            <a:r>
              <a:rPr lang="tr-TR" sz="1200" b="1" kern="1200" dirty="0" smtClean="0">
                <a:solidFill>
                  <a:schemeClr val="tx1"/>
                </a:solidFill>
                <a:effectLst/>
                <a:latin typeface="+mn-lt"/>
                <a:ea typeface="+mn-ea"/>
                <a:cs typeface="+mn-cs"/>
              </a:rPr>
              <a:t>Etkinlik yönergesi: </a:t>
            </a:r>
            <a:r>
              <a:rPr lang="tr-TR" sz="1200" b="0" i="0" u="none" strike="noStrike" kern="1200" baseline="0" dirty="0" smtClean="0">
                <a:solidFill>
                  <a:schemeClr val="tx1"/>
                </a:solidFill>
                <a:latin typeface="+mn-lt"/>
                <a:ea typeface="+mn-ea"/>
                <a:cs typeface="+mn-cs"/>
              </a:rPr>
              <a:t>Arkadaşlarımızın ikişer farklı resmini görüyorsunuz. Sizce hangi resimde doğru, hangisinde yanlış davranıyorlar? Doğru olan resmin köşesindeki üçgeni, yanlış olan resmin ise köşesindeki daireyi boyayın.</a:t>
            </a:r>
            <a:endParaRPr lang="tr-TR" dirty="0"/>
          </a:p>
        </p:txBody>
      </p:sp>
      <p:sp>
        <p:nvSpPr>
          <p:cNvPr id="4" name="Slayt Numarası Yer Tutucusu 3"/>
          <p:cNvSpPr>
            <a:spLocks noGrp="1"/>
          </p:cNvSpPr>
          <p:nvPr>
            <p:ph type="sldNum" sz="quarter" idx="10"/>
          </p:nvPr>
        </p:nvSpPr>
        <p:spPr/>
        <p:txBody>
          <a:bodyPr/>
          <a:lstStyle/>
          <a:p>
            <a:fld id="{9F306BD2-6997-45E9-9A4E-BE8D8F7A548E}" type="slidenum">
              <a:rPr lang="tr-TR" smtClean="0"/>
              <a:t>8</a:t>
            </a:fld>
            <a:endParaRPr lang="tr-TR"/>
          </a:p>
        </p:txBody>
      </p:sp>
    </p:spTree>
    <p:extLst>
      <p:ext uri="{BB962C8B-B14F-4D97-AF65-F5344CB8AC3E}">
        <p14:creationId xmlns:p14="http://schemas.microsoft.com/office/powerpoint/2010/main" val="63965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okulöncesi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9F306BD2-6997-45E9-9A4E-BE8D8F7A548E}" type="slidenum">
              <a:rPr lang="tr-TR" smtClean="0"/>
              <a:t>9</a:t>
            </a:fld>
            <a:endParaRPr lang="tr-TR"/>
          </a:p>
        </p:txBody>
      </p:sp>
    </p:spTree>
    <p:extLst>
      <p:ext uri="{BB962C8B-B14F-4D97-AF65-F5344CB8AC3E}">
        <p14:creationId xmlns:p14="http://schemas.microsoft.com/office/powerpoint/2010/main" val="404766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0EF71-05C5-4F87-B002-2446C29C5FE9}" type="slidenum">
              <a:rPr lang="tr-TR" smtClean="0"/>
              <a:t>‹#›</a:t>
            </a:fld>
            <a:endParaRPr lang="tr-TR"/>
          </a:p>
        </p:txBody>
      </p:sp>
    </p:spTree>
    <p:extLst>
      <p:ext uri="{BB962C8B-B14F-4D97-AF65-F5344CB8AC3E}">
        <p14:creationId xmlns:p14="http://schemas.microsoft.com/office/powerpoint/2010/main" val="26402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0EF71-05C5-4F87-B002-2446C29C5FE9}" type="slidenum">
              <a:rPr lang="tr-TR" smtClean="0"/>
              <a:t>‹#›</a:t>
            </a:fld>
            <a:endParaRPr lang="tr-TR"/>
          </a:p>
        </p:txBody>
      </p:sp>
    </p:spTree>
    <p:extLst>
      <p:ext uri="{BB962C8B-B14F-4D97-AF65-F5344CB8AC3E}">
        <p14:creationId xmlns:p14="http://schemas.microsoft.com/office/powerpoint/2010/main" val="361530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0EF71-05C5-4F87-B002-2446C29C5FE9}" type="slidenum">
              <a:rPr lang="tr-TR" smtClean="0"/>
              <a:t>‹#›</a:t>
            </a:fld>
            <a:endParaRPr lang="tr-TR"/>
          </a:p>
        </p:txBody>
      </p:sp>
    </p:spTree>
    <p:extLst>
      <p:ext uri="{BB962C8B-B14F-4D97-AF65-F5344CB8AC3E}">
        <p14:creationId xmlns:p14="http://schemas.microsoft.com/office/powerpoint/2010/main" val="396350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0EF71-05C5-4F87-B002-2446C29C5FE9}" type="slidenum">
              <a:rPr lang="tr-TR" smtClean="0"/>
              <a:t>‹#›</a:t>
            </a:fld>
            <a:endParaRPr lang="tr-TR"/>
          </a:p>
        </p:txBody>
      </p:sp>
    </p:spTree>
    <p:extLst>
      <p:ext uri="{BB962C8B-B14F-4D97-AF65-F5344CB8AC3E}">
        <p14:creationId xmlns:p14="http://schemas.microsoft.com/office/powerpoint/2010/main" val="9181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76692-17D9-4E50-B03D-8A35F312AF97}"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0EF71-05C5-4F87-B002-2446C29C5FE9}" type="slidenum">
              <a:rPr lang="tr-TR" smtClean="0"/>
              <a:t>‹#›</a:t>
            </a:fld>
            <a:endParaRPr lang="tr-TR"/>
          </a:p>
        </p:txBody>
      </p:sp>
    </p:spTree>
    <p:extLst>
      <p:ext uri="{BB962C8B-B14F-4D97-AF65-F5344CB8AC3E}">
        <p14:creationId xmlns:p14="http://schemas.microsoft.com/office/powerpoint/2010/main" val="117963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D76692-17D9-4E50-B03D-8A35F312AF97}"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0EF71-05C5-4F87-B002-2446C29C5FE9}" type="slidenum">
              <a:rPr lang="tr-TR" smtClean="0"/>
              <a:t>‹#›</a:t>
            </a:fld>
            <a:endParaRPr lang="tr-TR"/>
          </a:p>
        </p:txBody>
      </p:sp>
    </p:spTree>
    <p:extLst>
      <p:ext uri="{BB962C8B-B14F-4D97-AF65-F5344CB8AC3E}">
        <p14:creationId xmlns:p14="http://schemas.microsoft.com/office/powerpoint/2010/main" val="6538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D76692-17D9-4E50-B03D-8A35F312AF97}" type="datetimeFigureOut">
              <a:rPr lang="tr-TR" smtClean="0"/>
              <a:t>20.01.2015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40EF71-05C5-4F87-B002-2446C29C5FE9}" type="slidenum">
              <a:rPr lang="tr-TR" smtClean="0"/>
              <a:t>‹#›</a:t>
            </a:fld>
            <a:endParaRPr lang="tr-TR"/>
          </a:p>
        </p:txBody>
      </p:sp>
    </p:spTree>
    <p:extLst>
      <p:ext uri="{BB962C8B-B14F-4D97-AF65-F5344CB8AC3E}">
        <p14:creationId xmlns:p14="http://schemas.microsoft.com/office/powerpoint/2010/main" val="129813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D76692-17D9-4E50-B03D-8A35F312AF97}" type="datetimeFigureOut">
              <a:rPr lang="tr-TR" smtClean="0"/>
              <a:t>20.01.2015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40EF71-05C5-4F87-B002-2446C29C5FE9}" type="slidenum">
              <a:rPr lang="tr-TR" smtClean="0"/>
              <a:t>‹#›</a:t>
            </a:fld>
            <a:endParaRPr lang="tr-TR"/>
          </a:p>
        </p:txBody>
      </p:sp>
    </p:spTree>
    <p:extLst>
      <p:ext uri="{BB962C8B-B14F-4D97-AF65-F5344CB8AC3E}">
        <p14:creationId xmlns:p14="http://schemas.microsoft.com/office/powerpoint/2010/main" val="93857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76692-17D9-4E50-B03D-8A35F312AF97}" type="datetimeFigureOut">
              <a:rPr lang="tr-TR" smtClean="0"/>
              <a:t>20.01.2015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40EF71-05C5-4F87-B002-2446C29C5FE9}" type="slidenum">
              <a:rPr lang="tr-TR" smtClean="0"/>
              <a:t>‹#›</a:t>
            </a:fld>
            <a:endParaRPr lang="tr-TR"/>
          </a:p>
        </p:txBody>
      </p:sp>
    </p:spTree>
    <p:extLst>
      <p:ext uri="{BB962C8B-B14F-4D97-AF65-F5344CB8AC3E}">
        <p14:creationId xmlns:p14="http://schemas.microsoft.com/office/powerpoint/2010/main" val="101538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76692-17D9-4E50-B03D-8A35F312AF97}"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0EF71-05C5-4F87-B002-2446C29C5FE9}" type="slidenum">
              <a:rPr lang="tr-TR" smtClean="0"/>
              <a:t>‹#›</a:t>
            </a:fld>
            <a:endParaRPr lang="tr-TR"/>
          </a:p>
        </p:txBody>
      </p:sp>
    </p:spTree>
    <p:extLst>
      <p:ext uri="{BB962C8B-B14F-4D97-AF65-F5344CB8AC3E}">
        <p14:creationId xmlns:p14="http://schemas.microsoft.com/office/powerpoint/2010/main" val="80492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76692-17D9-4E50-B03D-8A35F312AF97}"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0EF71-05C5-4F87-B002-2446C29C5FE9}" type="slidenum">
              <a:rPr lang="tr-TR" smtClean="0"/>
              <a:t>‹#›</a:t>
            </a:fld>
            <a:endParaRPr lang="tr-TR"/>
          </a:p>
        </p:txBody>
      </p:sp>
    </p:spTree>
    <p:extLst>
      <p:ext uri="{BB962C8B-B14F-4D97-AF65-F5344CB8AC3E}">
        <p14:creationId xmlns:p14="http://schemas.microsoft.com/office/powerpoint/2010/main" val="61520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76692-17D9-4E50-B03D-8A35F312AF97}" type="datetimeFigureOut">
              <a:rPr lang="tr-TR" smtClean="0"/>
              <a:t>20.01.2015</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0EF71-05C5-4F87-B002-2446C29C5FE9}" type="slidenum">
              <a:rPr lang="tr-TR" smtClean="0"/>
              <a:t>‹#›</a:t>
            </a:fld>
            <a:endParaRPr lang="tr-TR"/>
          </a:p>
        </p:txBody>
      </p:sp>
    </p:spTree>
    <p:extLst>
      <p:ext uri="{BB962C8B-B14F-4D97-AF65-F5344CB8AC3E}">
        <p14:creationId xmlns:p14="http://schemas.microsoft.com/office/powerpoint/2010/main" val="1421009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1870077" y="-17535"/>
            <a:ext cx="5402262" cy="6877823"/>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076" y="6255026"/>
            <a:ext cx="5402263" cy="602974"/>
          </a:xfrm>
          <a:prstGeom prst="rect">
            <a:avLst/>
          </a:prstGeom>
        </p:spPr>
      </p:pic>
      <p:sp>
        <p:nvSpPr>
          <p:cNvPr id="4" name="TextBox 3"/>
          <p:cNvSpPr txBox="1"/>
          <p:nvPr/>
        </p:nvSpPr>
        <p:spPr>
          <a:xfrm>
            <a:off x="3901716" y="209521"/>
            <a:ext cx="3148298"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smtClean="0"/>
              <a:t>Teknolojiden Yararlanmak İçin…</a:t>
            </a:r>
            <a:endParaRPr lang="tr-TR" dirty="0"/>
          </a:p>
        </p:txBody>
      </p:sp>
    </p:spTree>
    <p:extLst>
      <p:ext uri="{BB962C8B-B14F-4D97-AF65-F5344CB8AC3E}">
        <p14:creationId xmlns:p14="http://schemas.microsoft.com/office/powerpoint/2010/main" val="1707441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2303" y="4706494"/>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a:t>Fotoğraflar ve Grafik Çalışmaları</a:t>
            </a:r>
            <a:endParaRPr lang="en-US" sz="1814"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94" y="1728780"/>
            <a:ext cx="1180017" cy="2360034"/>
          </a:xfrm>
          <a:prstGeom prst="rect">
            <a:avLst/>
          </a:prstGeom>
        </p:spPr>
      </p:pic>
      <p:sp>
        <p:nvSpPr>
          <p:cNvPr id="8" name="TextBox 7"/>
          <p:cNvSpPr txBox="1"/>
          <p:nvPr/>
        </p:nvSpPr>
        <p:spPr>
          <a:xfrm>
            <a:off x="2122303" y="4231311"/>
            <a:ext cx="4899390" cy="287771"/>
          </a:xfrm>
          <a:prstGeom prst="rect">
            <a:avLst/>
          </a:prstGeom>
          <a:noFill/>
          <a:effectLst/>
        </p:spPr>
        <p:txBody>
          <a:bodyPr wrap="square" rtlCol="0">
            <a:spAutoFit/>
          </a:bodyPr>
          <a:lstStyle/>
          <a:p>
            <a:pPr algn="ctr"/>
            <a:r>
              <a:rPr lang="tr-TR" sz="1270" dirty="0">
                <a:ln w="9525">
                  <a:noFill/>
                  <a:prstDash val="solid"/>
                </a:ln>
              </a:rPr>
              <a:t>Bu sunu EDAM tarafından YEŞİLAY için hazırlanmıştır.</a:t>
            </a:r>
          </a:p>
        </p:txBody>
      </p:sp>
      <p:sp>
        <p:nvSpPr>
          <p:cNvPr id="9" name="TextBox 8"/>
          <p:cNvSpPr txBox="1"/>
          <p:nvPr/>
        </p:nvSpPr>
        <p:spPr>
          <a:xfrm>
            <a:off x="348106" y="5207442"/>
            <a:ext cx="8429065" cy="287771"/>
          </a:xfrm>
          <a:prstGeom prst="rect">
            <a:avLst/>
          </a:prstGeom>
          <a:noFill/>
          <a:effectLst/>
        </p:spPr>
        <p:txBody>
          <a:bodyPr wrap="square" rtlCol="0">
            <a:spAutoFit/>
          </a:bodyPr>
          <a:lstStyle/>
          <a:p>
            <a:pPr algn="ctr"/>
            <a:r>
              <a:rPr lang="tr-TR" sz="1270" dirty="0"/>
              <a:t>Oğan </a:t>
            </a:r>
            <a:r>
              <a:rPr lang="tr-TR" sz="1270" dirty="0" err="1"/>
              <a:t>Kandemiroğlu</a:t>
            </a:r>
            <a:r>
              <a:rPr lang="tr-TR" sz="1270" dirty="0"/>
              <a:t> </a:t>
            </a:r>
            <a:r>
              <a:rPr lang="en-US" sz="1270" dirty="0"/>
              <a:t>©</a:t>
            </a:r>
            <a:r>
              <a:rPr lang="tr-TR" sz="1270" dirty="0"/>
              <a:t> </a:t>
            </a:r>
            <a:r>
              <a:rPr lang="tr-TR" sz="1270" dirty="0" smtClean="0"/>
              <a:t>Yeşilay</a:t>
            </a:r>
            <a:endParaRPr lang="tr-TR" sz="127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spTree>
    <p:extLst>
      <p:ext uri="{BB962C8B-B14F-4D97-AF65-F5344CB8AC3E}">
        <p14:creationId xmlns:p14="http://schemas.microsoft.com/office/powerpoint/2010/main" val="412127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2022574" y="0"/>
            <a:ext cx="5098851" cy="6858000"/>
          </a:xfrm>
          <a:prstGeom prst="rect">
            <a:avLst/>
          </a:prstGeom>
          <a:noFill/>
          <a:ln>
            <a:noFill/>
          </a:ln>
        </p:spPr>
      </p:pic>
    </p:spTree>
    <p:extLst>
      <p:ext uri="{BB962C8B-B14F-4D97-AF65-F5344CB8AC3E}">
        <p14:creationId xmlns:p14="http://schemas.microsoft.com/office/powerpoint/2010/main" val="677688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884364" y="0"/>
            <a:ext cx="5375275" cy="6858000"/>
          </a:xfrm>
          <a:prstGeom prst="rect">
            <a:avLst/>
          </a:prstGeom>
          <a:noFill/>
          <a:ln>
            <a:noFill/>
          </a:ln>
        </p:spPr>
      </p:pic>
    </p:spTree>
    <p:extLst>
      <p:ext uri="{BB962C8B-B14F-4D97-AF65-F5344CB8AC3E}">
        <p14:creationId xmlns:p14="http://schemas.microsoft.com/office/powerpoint/2010/main" val="486807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47202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93013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933575" y="0"/>
            <a:ext cx="5276850" cy="6858000"/>
          </a:xfrm>
          <a:prstGeom prst="rect">
            <a:avLst/>
          </a:prstGeom>
          <a:noFill/>
          <a:ln>
            <a:noFill/>
          </a:ln>
        </p:spPr>
      </p:pic>
    </p:spTree>
    <p:extLst>
      <p:ext uri="{BB962C8B-B14F-4D97-AF65-F5344CB8AC3E}">
        <p14:creationId xmlns:p14="http://schemas.microsoft.com/office/powerpoint/2010/main" val="400086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04800" y="4253947"/>
            <a:ext cx="301686" cy="369332"/>
          </a:xfrm>
          <a:prstGeom prst="rect">
            <a:avLst/>
          </a:prstGeom>
          <a:noFill/>
        </p:spPr>
        <p:txBody>
          <a:bodyPr wrap="none" rtlCol="0">
            <a:spAutoFit/>
          </a:bodyPr>
          <a:lstStyle/>
          <a:p>
            <a:r>
              <a:rPr lang="tr-TR" b="1" dirty="0" smtClean="0"/>
              <a:t>7</a:t>
            </a:r>
            <a:endParaRPr lang="tr-TR" b="1" dirty="0"/>
          </a:p>
        </p:txBody>
      </p:sp>
      <p:sp>
        <p:nvSpPr>
          <p:cNvPr id="4" name="TextBox 3"/>
          <p:cNvSpPr txBox="1"/>
          <p:nvPr/>
        </p:nvSpPr>
        <p:spPr>
          <a:xfrm>
            <a:off x="4101548" y="4240695"/>
            <a:ext cx="301686" cy="369332"/>
          </a:xfrm>
          <a:prstGeom prst="rect">
            <a:avLst/>
          </a:prstGeom>
          <a:noFill/>
        </p:spPr>
        <p:txBody>
          <a:bodyPr wrap="none" rtlCol="0">
            <a:spAutoFit/>
          </a:bodyPr>
          <a:lstStyle/>
          <a:p>
            <a:r>
              <a:rPr lang="tr-TR" b="1" dirty="0" smtClean="0"/>
              <a:t>5</a:t>
            </a:r>
            <a:endParaRPr lang="tr-TR" b="1" dirty="0"/>
          </a:p>
        </p:txBody>
      </p:sp>
      <p:sp>
        <p:nvSpPr>
          <p:cNvPr id="5" name="TextBox 4"/>
          <p:cNvSpPr txBox="1"/>
          <p:nvPr/>
        </p:nvSpPr>
        <p:spPr>
          <a:xfrm>
            <a:off x="6891131" y="3743738"/>
            <a:ext cx="301686" cy="369332"/>
          </a:xfrm>
          <a:prstGeom prst="rect">
            <a:avLst/>
          </a:prstGeom>
          <a:noFill/>
        </p:spPr>
        <p:txBody>
          <a:bodyPr wrap="none" rtlCol="0">
            <a:spAutoFit/>
          </a:bodyPr>
          <a:lstStyle/>
          <a:p>
            <a:r>
              <a:rPr lang="tr-TR" b="1" dirty="0" smtClean="0"/>
              <a:t>1</a:t>
            </a:r>
            <a:endParaRPr lang="tr-TR" b="1" dirty="0"/>
          </a:p>
        </p:txBody>
      </p:sp>
      <p:sp>
        <p:nvSpPr>
          <p:cNvPr id="6" name="TextBox 5"/>
          <p:cNvSpPr txBox="1"/>
          <p:nvPr/>
        </p:nvSpPr>
        <p:spPr>
          <a:xfrm>
            <a:off x="6891131" y="4267198"/>
            <a:ext cx="301686" cy="369332"/>
          </a:xfrm>
          <a:prstGeom prst="rect">
            <a:avLst/>
          </a:prstGeom>
          <a:noFill/>
        </p:spPr>
        <p:txBody>
          <a:bodyPr wrap="none" rtlCol="0">
            <a:spAutoFit/>
          </a:bodyPr>
          <a:lstStyle/>
          <a:p>
            <a:r>
              <a:rPr lang="tr-TR" b="1" dirty="0" smtClean="0"/>
              <a:t>3</a:t>
            </a:r>
            <a:endParaRPr lang="tr-TR" b="1" dirty="0"/>
          </a:p>
        </p:txBody>
      </p:sp>
    </p:spTree>
    <p:extLst>
      <p:ext uri="{BB962C8B-B14F-4D97-AF65-F5344CB8AC3E}">
        <p14:creationId xmlns:p14="http://schemas.microsoft.com/office/powerpoint/2010/main" val="1814100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78474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1990726" y="263"/>
            <a:ext cx="5160963" cy="6857473"/>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726" y="6295210"/>
            <a:ext cx="5160963" cy="576041"/>
          </a:xfrm>
          <a:prstGeom prst="rect">
            <a:avLst/>
          </a:prstGeom>
        </p:spPr>
      </p:pic>
    </p:spTree>
    <p:extLst>
      <p:ext uri="{BB962C8B-B14F-4D97-AF65-F5344CB8AC3E}">
        <p14:creationId xmlns:p14="http://schemas.microsoft.com/office/powerpoint/2010/main" val="478684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863</Words>
  <Application>Microsoft Office PowerPoint</Application>
  <PresentationFormat>Ekran Gösterisi (4:3)</PresentationFormat>
  <Paragraphs>65</Paragraphs>
  <Slides>10</Slides>
  <Notes>10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mustafa</dc:creator>
  <cp:lastModifiedBy>Proje</cp:lastModifiedBy>
  <cp:revision>23</cp:revision>
  <dcterms:created xsi:type="dcterms:W3CDTF">2014-11-08T20:08:02Z</dcterms:created>
  <dcterms:modified xsi:type="dcterms:W3CDTF">2015-01-20T13:07:41Z</dcterms:modified>
</cp:coreProperties>
</file>