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7" r:id="rId2"/>
    <p:sldId id="375" r:id="rId3"/>
    <p:sldId id="376" r:id="rId4"/>
    <p:sldId id="378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374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 autoAdjust="0"/>
    <p:restoredTop sz="78534" autoAdjust="0"/>
  </p:normalViewPr>
  <p:slideViewPr>
    <p:cSldViewPr>
      <p:cViewPr varScale="1">
        <p:scale>
          <a:sx n="92" d="100"/>
          <a:sy n="92" d="100"/>
        </p:scale>
        <p:origin x="-22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0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18" Type="http://schemas.openxmlformats.org/officeDocument/2006/relationships/image" Target="../media/image34.jpg"/><Relationship Id="rId3" Type="http://schemas.openxmlformats.org/officeDocument/2006/relationships/image" Target="../media/image19.jpg"/><Relationship Id="rId21" Type="http://schemas.openxmlformats.org/officeDocument/2006/relationships/image" Target="../media/image37.jp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jp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jpg"/><Relationship Id="rId10" Type="http://schemas.openxmlformats.org/officeDocument/2006/relationships/image" Target="../media/image26.jpg"/><Relationship Id="rId19" Type="http://schemas.openxmlformats.org/officeDocument/2006/relationships/image" Target="../media/image35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Relationship Id="rId14" Type="http://schemas.openxmlformats.org/officeDocument/2006/relationships/image" Target="../media/image30.jpg"/><Relationship Id="rId22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5733256"/>
            <a:ext cx="85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+mn-lt"/>
              </a:rPr>
              <a:t>Karikatüre bir alt yazı veya konuşma balonu yazalım. </a:t>
            </a:r>
            <a:r>
              <a:rPr lang="tr-TR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tr-TR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Haydi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alın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kalemlerinizi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yaratıcılığınızı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konuşturun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Gülelim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62088"/>
            <a:ext cx="3257550" cy="3933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095375"/>
            <a:ext cx="3257550" cy="466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095375"/>
            <a:ext cx="4143375" cy="466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1643063"/>
            <a:ext cx="7191375" cy="3571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5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" y="603637"/>
            <a:ext cx="1380537" cy="155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3" y="2097389"/>
            <a:ext cx="1721246" cy="124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" y="229691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3" y="20106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94" y="3491613"/>
            <a:ext cx="1367263" cy="156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4" y="910370"/>
            <a:ext cx="1234519" cy="173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2" y="3020653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27" y="4034920"/>
            <a:ext cx="1185846" cy="18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4" y="1249283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4" y="2824998"/>
            <a:ext cx="1615051" cy="132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05" y="616748"/>
            <a:ext cx="1796468" cy="119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6" y="4111181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14" y="233225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84" y="927029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6" y="2540829"/>
            <a:ext cx="1190271" cy="179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6" y="433403"/>
            <a:ext cx="1269917" cy="168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2" y="3555727"/>
            <a:ext cx="1606202" cy="133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84" y="4972400"/>
            <a:ext cx="1690273" cy="126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6" y="427480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0" y="4776257"/>
            <a:ext cx="1225669" cy="1747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Sana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kere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sonrakilere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de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dersin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demeyi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öfkemi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yatıştırıyor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konsantrasyonumu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arttırıyor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insan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Benim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neyim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eksik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ünlü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akıllı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Ben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mı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akıllıyım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sanki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Bizim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evde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herkes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Çayla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kahve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sigarasız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olmaz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Çalışırken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içmek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lazım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Yemekten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sonra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şart</a:t>
            </a:r>
            <a:r>
              <a:rPr lang="en-US" sz="2000" dirty="0">
                <a:latin typeface="+mn-lt"/>
              </a:rPr>
              <a:t>! </a:t>
            </a:r>
            <a:r>
              <a:rPr lang="en-US" sz="2000" dirty="0" err="1">
                <a:latin typeface="+mn-lt"/>
              </a:rPr>
              <a:t>Hazmettiriyor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Sigarasız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muhabbet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düşünülemez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açlığımı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bastırıyor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içtiğim</a:t>
            </a:r>
            <a:r>
              <a:rPr lang="en-US" sz="2000" dirty="0">
                <a:latin typeface="+mn-lt"/>
              </a:rPr>
              <a:t> zaman </a:t>
            </a:r>
            <a:r>
              <a:rPr lang="en-US" sz="2000" dirty="0" err="1">
                <a:latin typeface="+mn-lt"/>
              </a:rPr>
              <a:t>kendimi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büyümüş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hissediyorum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Arkadaşlarım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da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farklı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olmak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istemiyorum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Daha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karizmatik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gösteriyor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Delikanlı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sigara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içer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havalı</a:t>
            </a:r>
            <a:r>
              <a:rPr lang="en-US" sz="20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YAP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Sağlığının kıymetini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Kendini iyi tanı!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“Ben sigara içmiyorum.” cümlesini gururla söyle!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Hayatına anlam katacak alışkanlıklar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Ailenle daha fazla zaman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Takılacağın mekânları doğru seç!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Arkadaşlarına örnek ol!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İyi arkadaşlar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Gerektiğinde “Hayır!” demeyi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Aklını kullan!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Spor yap!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Sağlıklı beslen!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bg1"/>
                </a:solidFill>
                <a:latin typeface="+mn-lt"/>
              </a:rPr>
              <a:t>Şartlanmışlıklarını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gözden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Stresle başa çıkmak için yöntemler geliştir!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Sorunlarınla yüzleş!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sorunlarını çözemeyeceğini, aksine başına sorunlar çıkaracağını aklında tut!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Parana sahip çık!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Emeğine ve emeğinin getirisine saygı duy!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“Zararın neresinden dönülse kârdır.” de ve sigara içmekten kendini kurtar!</a:t>
            </a:r>
          </a:p>
        </p:txBody>
      </p:sp>
    </p:spTree>
    <p:extLst>
      <p:ext uri="{BB962C8B-B14F-4D97-AF65-F5344CB8AC3E}">
        <p14:creationId xmlns:p14="http://schemas.microsoft.com/office/powerpoint/2010/main" val="1194090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“YAP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MA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içenlere herhangi bir sebeple özenme!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yoldaş belleme!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Sigarayla hemhâl olma!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içenlerle beraber aynı ortamda oturma!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içilen ortamlara yaklaşma!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Tütün ve türevleriyle ilgili herhangi bir şeyi merak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bir tek sorununu dahi çözeceğine inanma!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içmek için mazeret veya gerekçe arama!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Hayatını ve vücudunu zehirleyecek tütün ve tütün mamullerine m</a:t>
            </a:r>
            <a:r>
              <a:rPr lang="tr-TR" dirty="0">
                <a:latin typeface="+mn-lt"/>
              </a:rPr>
              <a:t>eyletme!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sürüncemede bırakma!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hem canına hem malına yazık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Sigaradan göreceğin zararlara sadece kendinin üzülmeyeceğini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bilm</a:t>
            </a:r>
            <a:r>
              <a:rPr lang="tr-TR" dirty="0" smtClean="0">
                <a:latin typeface="+mn-lt"/>
              </a:rPr>
              <a:t>ezlikten gelme!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yol açabileceği sorunları aklından çıkarma!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zararları benim başıma gelmez diye düşünme!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bırakmak için hasta olmayı bekleme!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içmeye devam etmek için herhangi bir bahaneye sığınma!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Sigarasız günlerini özlemekle yetinme!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Pasif içicilerin de sigaradan zarar gördüğünü unutma!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kendine verdiğin zararlara çevrendekileri ortak etme!</a:t>
            </a:r>
          </a:p>
        </p:txBody>
      </p:sp>
    </p:spTree>
    <p:extLst>
      <p:ext uri="{BB962C8B-B14F-4D97-AF65-F5344CB8AC3E}">
        <p14:creationId xmlns:p14="http://schemas.microsoft.com/office/powerpoint/2010/main" val="1158397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45224"/>
            <a:ext cx="822960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Štěpán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Kápl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crystaleyemedia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valeo5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leremy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Artistan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Igor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Zakowski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zetwe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pitju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Valentino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Sebastian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Gauert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kmiragaya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pathdoc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gstockstudio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MediablitzImages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bruno135_406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Daniel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Ernst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Productions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apops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theartofphoto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Innovated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Captures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sixdun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Rui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Vale de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Sousa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Onypix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pedrocampos85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tcsaba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guccigugu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kassandra_gg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Arkady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Chubykin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89375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12776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chemeClr val="bg1"/>
                </a:solidFill>
                <a:latin typeface="+mn-lt"/>
              </a:rPr>
              <a:t>Tütün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ürünlerinden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biri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endParaRPr lang="tr-TR" sz="42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1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2 mg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yoluyla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ağzın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kaplayan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mukoza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çekilmesiyle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emilir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üzerinde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henüz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tespit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edilememiş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karmaşık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birtakım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Nikotin 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ağ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biriktiğinden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bırakıldıktan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ergenlik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bilişsel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gelişimi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olumsuz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potansiyeli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güçlüdür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16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571" y="547221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938" y="6032089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5015" y="6073637"/>
            <a:ext cx="168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0360" y="588357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369" y="365128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3237" y="530148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111" y="46088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basıncının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Midenin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Böbreklerin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sonra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İştahsızlık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tat alma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duyularının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Akciğerlerdeki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küçük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liflerin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havayollarının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gerektiği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şekilde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ayak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parmaklarına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Beyindeki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20992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nefessiz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öksürmek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Dişlerde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sarı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siyah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lekelerin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oluşması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kırışık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ciltle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olduğundan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görünmek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Kadınlarda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kısırlık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Kemiklerde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kırılma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Saçlarda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dökülme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Tırnaklarda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sararma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Kötü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kokusu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3577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3968" y="7006146"/>
            <a:ext cx="5400600" cy="1809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mesane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prostat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bacak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damarı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ülser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pankreas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krizi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1-4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esrar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yemek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borusu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8-10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bronşit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kadınlarda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kısırlık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erkeklerde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iktidarsızlık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ani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ölüm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bademcik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7-11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diş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eti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5-14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gırtlak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rahim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ağzı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16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akciğer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felç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olma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2-22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ağız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3-30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dil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4-33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kokain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</a:t>
            </a:r>
            <a:br>
              <a:rPr lang="tr-TR" sz="5200" dirty="0" smtClean="0">
                <a:solidFill>
                  <a:srgbClr val="FF0000"/>
                </a:solidFill>
                <a:latin typeface="+mj-lt"/>
              </a:rPr>
            </a:br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Arttırdığı </a:t>
            </a:r>
          </a:p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Riskler</a:t>
            </a:r>
            <a:endParaRPr lang="tr-TR" sz="5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660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1.11111E-6 -3.6784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7270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Tabii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Hem de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Örnek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mi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istiyorsunuz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?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birlikte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sayalım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Sigaranın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Yararları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mıdır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775713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yaşlanmayı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önler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aramakla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bulamayacağınız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kimyevi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maddeleri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içerek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kazanmasına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Nüfus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planlamasına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matematiğinizi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geliştirir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kültürlü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yüksek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eğitimli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tanışırsınız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Sigaraya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bağlığınızla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devletinize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bağlılığınızı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ispatlarsınız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hırsızlardan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korumanıza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özel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muamele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görürsünüz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güvenlik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kurumlarının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yükünü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azaltır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çevrenizdekilerin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kişisel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bakım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hijyenine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hayatınıza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ilerleyen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yıllarda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mütevazı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yalnız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istediğinizde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size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 rot="321181">
            <a:off x="6726180" y="4251576"/>
            <a:ext cx="2308769" cy="23834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Sigaranın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yararlarının</a:t>
            </a:r>
            <a:r>
              <a:rPr lang="en-US" sz="1600" dirty="0"/>
              <a:t> </a:t>
            </a:r>
            <a:r>
              <a:rPr lang="en-US" sz="1600" dirty="0" err="1"/>
              <a:t>ayrıntılarını</a:t>
            </a:r>
            <a:r>
              <a:rPr lang="en-US" sz="1600" dirty="0"/>
              <a:t> </a:t>
            </a:r>
            <a:r>
              <a:rPr lang="en-US" sz="1600" dirty="0" err="1"/>
              <a:t>mı</a:t>
            </a:r>
            <a:r>
              <a:rPr lang="en-US" sz="1600" dirty="0"/>
              <a:t> </a:t>
            </a:r>
            <a:r>
              <a:rPr lang="en-US" sz="1600" dirty="0" err="1"/>
              <a:t>merak</a:t>
            </a:r>
            <a:r>
              <a:rPr lang="en-US" sz="1600" dirty="0"/>
              <a:t> </a:t>
            </a:r>
            <a:r>
              <a:rPr lang="en-US" sz="1600" dirty="0" err="1"/>
              <a:t>ediyorsunuz</a:t>
            </a:r>
            <a:r>
              <a:rPr lang="en-US" sz="1600" dirty="0"/>
              <a:t>? O </a:t>
            </a:r>
            <a:r>
              <a:rPr lang="en-US" sz="1600" dirty="0" err="1"/>
              <a:t>hâlde</a:t>
            </a:r>
            <a:r>
              <a:rPr lang="en-US" sz="1600" dirty="0"/>
              <a:t> </a:t>
            </a:r>
            <a:r>
              <a:rPr lang="en-US" sz="1600" dirty="0" err="1"/>
              <a:t>Yeşilay’ın</a:t>
            </a:r>
            <a:r>
              <a:rPr lang="en-US" sz="1600" dirty="0"/>
              <a:t> </a:t>
            </a:r>
            <a:r>
              <a:rPr lang="en-US" sz="1600" dirty="0" err="1" smtClean="0"/>
              <a:t>Dumansız</a:t>
            </a:r>
            <a:r>
              <a:rPr lang="en-US" sz="1600" dirty="0" smtClean="0"/>
              <a:t> </a:t>
            </a:r>
            <a:r>
              <a:rPr lang="en-US" sz="1600" dirty="0" err="1"/>
              <a:t>Bir</a:t>
            </a:r>
            <a:r>
              <a:rPr lang="en-US" sz="1600" dirty="0"/>
              <a:t> Hayat </a:t>
            </a:r>
            <a:r>
              <a:rPr lang="en-US" sz="1600" dirty="0" err="1"/>
              <a:t>İçin</a:t>
            </a:r>
            <a:r>
              <a:rPr lang="en-US" sz="1600" dirty="0"/>
              <a:t> </a:t>
            </a:r>
            <a:r>
              <a:rPr lang="en-US" sz="1600" dirty="0" err="1"/>
              <a:t>adlı</a:t>
            </a:r>
            <a:r>
              <a:rPr lang="en-US" sz="1600" dirty="0"/>
              <a:t> </a:t>
            </a:r>
            <a:r>
              <a:rPr lang="en-US" sz="1600" dirty="0" err="1"/>
              <a:t>broşürünün</a:t>
            </a:r>
            <a:r>
              <a:rPr lang="en-US" sz="1600" dirty="0"/>
              <a:t> 10-11. </a:t>
            </a:r>
            <a:r>
              <a:rPr lang="tr-TR" sz="1600" dirty="0" smtClean="0"/>
              <a:t>s</a:t>
            </a:r>
            <a:r>
              <a:rPr lang="en-US" sz="1600" dirty="0" err="1" smtClean="0"/>
              <a:t>ayfalarına</a:t>
            </a:r>
            <a:r>
              <a:rPr lang="en-US" sz="1600" dirty="0" smtClean="0"/>
              <a:t> </a:t>
            </a:r>
            <a:r>
              <a:rPr lang="en-US" sz="1600" dirty="0" err="1"/>
              <a:t>bakınız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693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3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250"/>
                            </p:stCondLst>
                            <p:childTnLst>
                              <p:par>
                                <p:cTn id="88" presetID="35" presetClass="emph" presetSubtype="0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build="p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1629</Words>
  <Application>Microsoft Office PowerPoint</Application>
  <PresentationFormat>Ekran Gösterisi (4:3)</PresentationFormat>
  <Paragraphs>264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bagimliligi_lise</dc:title>
  <dc:creator>Mustafa; hatice; Alpaslan; EDAM</dc:creator>
  <dc:description>Bu sunu Yeşilay tarafından lise çağı öğrencilere ve gençlere yönelik hazırlanmış aşağıdaki kitapçıktan yararlanılarak oluşturulmuştur:_x000d_
Dumansız Bir Hayat İçin, Itır Tarı Cömert, 2014, İstanbul, Yeşilay TBM Alan Kitaplığı Dizisi No: 3.</dc:description>
  <cp:lastModifiedBy>Proje</cp:lastModifiedBy>
  <cp:revision>1238</cp:revision>
  <dcterms:created xsi:type="dcterms:W3CDTF">2010-12-23T09:12:01Z</dcterms:created>
  <dcterms:modified xsi:type="dcterms:W3CDTF">2015-01-21T08:24:05Z</dcterms:modified>
</cp:coreProperties>
</file>